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1"/>
    <p:sldMasterId id="2147483666" r:id="rId2"/>
  </p:sldMasterIdLst>
  <p:notesMasterIdLst>
    <p:notesMasterId r:id="rId33"/>
  </p:notesMasterIdLst>
  <p:handoutMasterIdLst>
    <p:handoutMasterId r:id="rId34"/>
  </p:handoutMasterIdLst>
  <p:sldIdLst>
    <p:sldId id="256" r:id="rId3"/>
    <p:sldId id="294" r:id="rId4"/>
    <p:sldId id="258" r:id="rId5"/>
    <p:sldId id="259" r:id="rId6"/>
    <p:sldId id="261" r:id="rId7"/>
    <p:sldId id="277" r:id="rId8"/>
    <p:sldId id="278" r:id="rId9"/>
    <p:sldId id="276" r:id="rId10"/>
    <p:sldId id="262" r:id="rId11"/>
    <p:sldId id="279" r:id="rId12"/>
    <p:sldId id="263" r:id="rId13"/>
    <p:sldId id="280" r:id="rId14"/>
    <p:sldId id="285" r:id="rId15"/>
    <p:sldId id="281" r:id="rId16"/>
    <p:sldId id="282" r:id="rId17"/>
    <p:sldId id="264" r:id="rId18"/>
    <p:sldId id="283" r:id="rId19"/>
    <p:sldId id="284" r:id="rId20"/>
    <p:sldId id="286" r:id="rId21"/>
    <p:sldId id="287" r:id="rId22"/>
    <p:sldId id="265" r:id="rId23"/>
    <p:sldId id="289" r:id="rId24"/>
    <p:sldId id="288" r:id="rId25"/>
    <p:sldId id="266" r:id="rId26"/>
    <p:sldId id="290" r:id="rId27"/>
    <p:sldId id="267" r:id="rId28"/>
    <p:sldId id="268" r:id="rId29"/>
    <p:sldId id="269" r:id="rId30"/>
    <p:sldId id="292" r:id="rId31"/>
    <p:sldId id="260" r:id="rId32"/>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Museo Slab 1000" panose="02000000000000000000" charset="0"/>
      <p:bold r:id="rId41"/>
      <p:italic r:id="rId42"/>
    </p:embeddedFont>
    <p:embeddedFont>
      <p:font typeface="Museo Slab 700" panose="02000000000000000000" charset="0"/>
      <p:regular r:id="rId43"/>
      <p:bold r:id="rId44"/>
      <p:italic r:id="rId45"/>
      <p:boldItalic r:id="rId46"/>
    </p:embeddedFont>
    <p:embeddedFont>
      <p:font typeface="Source Sans Pro" panose="020B0503030403020204" pitchFamily="34" charset="0"/>
      <p:regular r:id="rId47"/>
      <p:bold r:id="rId48"/>
      <p:italic r:id="rId49"/>
      <p:boldItalic r:id="rId50"/>
    </p:embeddedFont>
    <p:embeddedFont>
      <p:font typeface="Source Sans Pro Semibold" panose="020B0603030403020204" pitchFamily="34" charset="0"/>
      <p:regular r:id="rId51"/>
      <p:bold r:id="rId52"/>
      <p:italic r:id="rId53"/>
      <p:boldItalic r:id="rId54"/>
    </p:embeddedFont>
  </p:embeddedFontLst>
  <p:defaultTextStyle>
    <a:defPPr>
      <a:defRPr lang="en-B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14CC"/>
    <a:srgbClr val="474A59"/>
    <a:srgbClr val="FCAA00"/>
    <a:srgbClr val="EBEDF5"/>
    <a:srgbClr val="88CC00"/>
    <a:srgbClr val="E54322"/>
    <a:srgbClr val="F5F6FA"/>
    <a:srgbClr val="1D1E26"/>
    <a:srgbClr val="5A0CD5"/>
    <a:srgbClr val="008D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DC42A9-961C-4BB8-AB60-BFD56F813194}" v="173" dt="2021-10-13T11:05:39.0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94"/>
  </p:normalViewPr>
  <p:slideViewPr>
    <p:cSldViewPr snapToGrid="0" snapToObjects="1">
      <p:cViewPr varScale="1">
        <p:scale>
          <a:sx n="113" d="100"/>
          <a:sy n="113" d="100"/>
        </p:scale>
        <p:origin x="2094" y="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326B11-5625-0E48-8E20-2A70C70338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Y"/>
          </a:p>
        </p:txBody>
      </p:sp>
      <p:sp>
        <p:nvSpPr>
          <p:cNvPr id="3" name="Date Placeholder 2">
            <a:extLst>
              <a:ext uri="{FF2B5EF4-FFF2-40B4-BE49-F238E27FC236}">
                <a16:creationId xmlns:a16="http://schemas.microsoft.com/office/drawing/2014/main" id="{292D907B-9CED-C940-9167-E1DC7A74EF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024C2B-8C59-2D45-8B48-68F82405EC62}" type="datetimeFigureOut">
              <a:rPr lang="en-BY" smtClean="0"/>
              <a:t>11/12/2021</a:t>
            </a:fld>
            <a:endParaRPr lang="en-BY"/>
          </a:p>
        </p:txBody>
      </p:sp>
      <p:sp>
        <p:nvSpPr>
          <p:cNvPr id="4" name="Footer Placeholder 3">
            <a:extLst>
              <a:ext uri="{FF2B5EF4-FFF2-40B4-BE49-F238E27FC236}">
                <a16:creationId xmlns:a16="http://schemas.microsoft.com/office/drawing/2014/main" id="{4A327747-AC68-7746-B714-EEE1CF1872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Y"/>
          </a:p>
        </p:txBody>
      </p:sp>
      <p:sp>
        <p:nvSpPr>
          <p:cNvPr id="5" name="Slide Number Placeholder 4">
            <a:extLst>
              <a:ext uri="{FF2B5EF4-FFF2-40B4-BE49-F238E27FC236}">
                <a16:creationId xmlns:a16="http://schemas.microsoft.com/office/drawing/2014/main" id="{A26A030E-F28A-3744-97D4-4BFCA2DE48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1E41DD-229E-6342-8A7C-85CC807561D9}" type="slidenum">
              <a:rPr lang="en-BY" smtClean="0"/>
              <a:t>‹#›</a:t>
            </a:fld>
            <a:endParaRPr lang="en-BY"/>
          </a:p>
        </p:txBody>
      </p:sp>
    </p:spTree>
    <p:extLst>
      <p:ext uri="{BB962C8B-B14F-4D97-AF65-F5344CB8AC3E}">
        <p14:creationId xmlns:p14="http://schemas.microsoft.com/office/powerpoint/2010/main" val="2753786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657AC-06C1-C74C-B473-98ECED4CBBAE}" type="datetimeFigureOut">
              <a:rPr lang="en-BY" smtClean="0"/>
              <a:t>11/12/2021</a:t>
            </a:fld>
            <a:endParaRPr lang="en-B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B4AC9-3D4C-104A-99EC-D3BDC4AC5BCD}" type="slidenum">
              <a:rPr lang="en-BY" smtClean="0"/>
              <a:t>‹#›</a:t>
            </a:fld>
            <a:endParaRPr lang="en-BY"/>
          </a:p>
        </p:txBody>
      </p:sp>
    </p:spTree>
    <p:extLst>
      <p:ext uri="{BB962C8B-B14F-4D97-AF65-F5344CB8AC3E}">
        <p14:creationId xmlns:p14="http://schemas.microsoft.com/office/powerpoint/2010/main" val="1911841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2</a:t>
            </a:fld>
            <a:endParaRPr lang="en-BY"/>
          </a:p>
        </p:txBody>
      </p:sp>
    </p:spTree>
    <p:extLst>
      <p:ext uri="{BB962C8B-B14F-4D97-AF65-F5344CB8AC3E}">
        <p14:creationId xmlns:p14="http://schemas.microsoft.com/office/powerpoint/2010/main" val="2260767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20</a:t>
            </a:fld>
            <a:endParaRPr lang="en-BY"/>
          </a:p>
        </p:txBody>
      </p:sp>
    </p:spTree>
    <p:extLst>
      <p:ext uri="{BB962C8B-B14F-4D97-AF65-F5344CB8AC3E}">
        <p14:creationId xmlns:p14="http://schemas.microsoft.com/office/powerpoint/2010/main" val="195735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22</a:t>
            </a:fld>
            <a:endParaRPr lang="en-BY"/>
          </a:p>
        </p:txBody>
      </p:sp>
    </p:spTree>
    <p:extLst>
      <p:ext uri="{BB962C8B-B14F-4D97-AF65-F5344CB8AC3E}">
        <p14:creationId xmlns:p14="http://schemas.microsoft.com/office/powerpoint/2010/main" val="266890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23</a:t>
            </a:fld>
            <a:endParaRPr lang="en-BY"/>
          </a:p>
        </p:txBody>
      </p:sp>
    </p:spTree>
    <p:extLst>
      <p:ext uri="{BB962C8B-B14F-4D97-AF65-F5344CB8AC3E}">
        <p14:creationId xmlns:p14="http://schemas.microsoft.com/office/powerpoint/2010/main" val="1487346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26</a:t>
            </a:fld>
            <a:endParaRPr lang="en-BY"/>
          </a:p>
        </p:txBody>
      </p:sp>
    </p:spTree>
    <p:extLst>
      <p:ext uri="{BB962C8B-B14F-4D97-AF65-F5344CB8AC3E}">
        <p14:creationId xmlns:p14="http://schemas.microsoft.com/office/powerpoint/2010/main" val="53867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28</a:t>
            </a:fld>
            <a:endParaRPr lang="en-BY"/>
          </a:p>
        </p:txBody>
      </p:sp>
    </p:spTree>
    <p:extLst>
      <p:ext uri="{BB962C8B-B14F-4D97-AF65-F5344CB8AC3E}">
        <p14:creationId xmlns:p14="http://schemas.microsoft.com/office/powerpoint/2010/main" val="2365097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29</a:t>
            </a:fld>
            <a:endParaRPr lang="en-BY"/>
          </a:p>
        </p:txBody>
      </p:sp>
    </p:spTree>
    <p:extLst>
      <p:ext uri="{BB962C8B-B14F-4D97-AF65-F5344CB8AC3E}">
        <p14:creationId xmlns:p14="http://schemas.microsoft.com/office/powerpoint/2010/main" val="3356578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10</a:t>
            </a:fld>
            <a:endParaRPr lang="en-BY"/>
          </a:p>
        </p:txBody>
      </p:sp>
    </p:spTree>
    <p:extLst>
      <p:ext uri="{BB962C8B-B14F-4D97-AF65-F5344CB8AC3E}">
        <p14:creationId xmlns:p14="http://schemas.microsoft.com/office/powerpoint/2010/main" val="405367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11</a:t>
            </a:fld>
            <a:endParaRPr lang="en-BY"/>
          </a:p>
        </p:txBody>
      </p:sp>
    </p:spTree>
    <p:extLst>
      <p:ext uri="{BB962C8B-B14F-4D97-AF65-F5344CB8AC3E}">
        <p14:creationId xmlns:p14="http://schemas.microsoft.com/office/powerpoint/2010/main" val="3497219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12</a:t>
            </a:fld>
            <a:endParaRPr lang="en-BY"/>
          </a:p>
        </p:txBody>
      </p:sp>
    </p:spTree>
    <p:extLst>
      <p:ext uri="{BB962C8B-B14F-4D97-AF65-F5344CB8AC3E}">
        <p14:creationId xmlns:p14="http://schemas.microsoft.com/office/powerpoint/2010/main" val="2574182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13</a:t>
            </a:fld>
            <a:endParaRPr lang="en-BY"/>
          </a:p>
        </p:txBody>
      </p:sp>
    </p:spTree>
    <p:extLst>
      <p:ext uri="{BB962C8B-B14F-4D97-AF65-F5344CB8AC3E}">
        <p14:creationId xmlns:p14="http://schemas.microsoft.com/office/powerpoint/2010/main" val="3010505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14</a:t>
            </a:fld>
            <a:endParaRPr lang="en-BY"/>
          </a:p>
        </p:txBody>
      </p:sp>
    </p:spTree>
    <p:extLst>
      <p:ext uri="{BB962C8B-B14F-4D97-AF65-F5344CB8AC3E}">
        <p14:creationId xmlns:p14="http://schemas.microsoft.com/office/powerpoint/2010/main" val="1515752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15</a:t>
            </a:fld>
            <a:endParaRPr lang="en-BY"/>
          </a:p>
        </p:txBody>
      </p:sp>
    </p:spTree>
    <p:extLst>
      <p:ext uri="{BB962C8B-B14F-4D97-AF65-F5344CB8AC3E}">
        <p14:creationId xmlns:p14="http://schemas.microsoft.com/office/powerpoint/2010/main" val="93675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18</a:t>
            </a:fld>
            <a:endParaRPr lang="en-BY"/>
          </a:p>
        </p:txBody>
      </p:sp>
    </p:spTree>
    <p:extLst>
      <p:ext uri="{BB962C8B-B14F-4D97-AF65-F5344CB8AC3E}">
        <p14:creationId xmlns:p14="http://schemas.microsoft.com/office/powerpoint/2010/main" val="2577266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dirty="0"/>
          </a:p>
        </p:txBody>
      </p:sp>
      <p:sp>
        <p:nvSpPr>
          <p:cNvPr id="4" name="Slide Number Placeholder 3"/>
          <p:cNvSpPr>
            <a:spLocks noGrp="1"/>
          </p:cNvSpPr>
          <p:nvPr>
            <p:ph type="sldNum" sz="quarter" idx="5"/>
          </p:nvPr>
        </p:nvSpPr>
        <p:spPr/>
        <p:txBody>
          <a:bodyPr/>
          <a:lstStyle/>
          <a:p>
            <a:fld id="{11FB4AC9-3D4C-104A-99EC-D3BDC4AC5BCD}" type="slidenum">
              <a:rPr lang="en-BY" smtClean="0"/>
              <a:t>19</a:t>
            </a:fld>
            <a:endParaRPr lang="en-BY"/>
          </a:p>
        </p:txBody>
      </p:sp>
    </p:spTree>
    <p:extLst>
      <p:ext uri="{BB962C8B-B14F-4D97-AF65-F5344CB8AC3E}">
        <p14:creationId xmlns:p14="http://schemas.microsoft.com/office/powerpoint/2010/main" val="382509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DBA1-F05E-D54D-9BCB-5EAE69622E4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BY"/>
          </a:p>
        </p:txBody>
      </p:sp>
    </p:spTree>
    <p:extLst>
      <p:ext uri="{BB962C8B-B14F-4D97-AF65-F5344CB8AC3E}">
        <p14:creationId xmlns:p14="http://schemas.microsoft.com/office/powerpoint/2010/main" val="3593499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4796-93E3-9544-B20D-67AE98079E23}"/>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BY"/>
          </a:p>
        </p:txBody>
      </p:sp>
      <p:sp>
        <p:nvSpPr>
          <p:cNvPr id="3" name="Content Placeholder 2">
            <a:extLst>
              <a:ext uri="{FF2B5EF4-FFF2-40B4-BE49-F238E27FC236}">
                <a16:creationId xmlns:a16="http://schemas.microsoft.com/office/drawing/2014/main" id="{89B21533-8427-BF4C-A53C-477373F8F374}"/>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Y"/>
          </a:p>
        </p:txBody>
      </p:sp>
      <p:sp>
        <p:nvSpPr>
          <p:cNvPr id="4" name="Date Placeholder 3">
            <a:extLst>
              <a:ext uri="{FF2B5EF4-FFF2-40B4-BE49-F238E27FC236}">
                <a16:creationId xmlns:a16="http://schemas.microsoft.com/office/drawing/2014/main" id="{24D8874D-3DA7-DA40-AF86-3BE667770460}"/>
              </a:ext>
            </a:extLst>
          </p:cNvPr>
          <p:cNvSpPr>
            <a:spLocks noGrp="1"/>
          </p:cNvSpPr>
          <p:nvPr>
            <p:ph type="dt" sz="half" idx="10"/>
          </p:nvPr>
        </p:nvSpPr>
        <p:spPr>
          <a:xfrm>
            <a:off x="838200" y="6356350"/>
            <a:ext cx="2743200" cy="365125"/>
          </a:xfrm>
          <a:prstGeom prst="rect">
            <a:avLst/>
          </a:prstGeom>
        </p:spPr>
        <p:txBody>
          <a:bodyPr/>
          <a:lstStyle/>
          <a:p>
            <a:fld id="{AFDB1EE1-87A3-A149-A81A-8AB492A88C92}" type="datetimeFigureOut">
              <a:rPr lang="en-BY" smtClean="0"/>
              <a:t>11/12/2021</a:t>
            </a:fld>
            <a:endParaRPr lang="en-BY"/>
          </a:p>
        </p:txBody>
      </p:sp>
      <p:sp>
        <p:nvSpPr>
          <p:cNvPr id="5" name="Footer Placeholder 4">
            <a:extLst>
              <a:ext uri="{FF2B5EF4-FFF2-40B4-BE49-F238E27FC236}">
                <a16:creationId xmlns:a16="http://schemas.microsoft.com/office/drawing/2014/main" id="{7EC3DBCB-37D9-6244-8813-5F45324FBA05}"/>
              </a:ext>
            </a:extLst>
          </p:cNvPr>
          <p:cNvSpPr>
            <a:spLocks noGrp="1"/>
          </p:cNvSpPr>
          <p:nvPr>
            <p:ph type="ftr" sz="quarter" idx="11"/>
          </p:nvPr>
        </p:nvSpPr>
        <p:spPr>
          <a:xfrm>
            <a:off x="4038600" y="6356350"/>
            <a:ext cx="4114800" cy="365125"/>
          </a:xfrm>
          <a:prstGeom prst="rect">
            <a:avLst/>
          </a:prstGeom>
        </p:spPr>
        <p:txBody>
          <a:bodyPr/>
          <a:lstStyle/>
          <a:p>
            <a:endParaRPr lang="en-BY"/>
          </a:p>
        </p:txBody>
      </p:sp>
      <p:sp>
        <p:nvSpPr>
          <p:cNvPr id="6" name="Slide Number Placeholder 5">
            <a:extLst>
              <a:ext uri="{FF2B5EF4-FFF2-40B4-BE49-F238E27FC236}">
                <a16:creationId xmlns:a16="http://schemas.microsoft.com/office/drawing/2014/main" id="{BBB242E7-0395-4947-BEFC-BDDF03998C18}"/>
              </a:ext>
            </a:extLst>
          </p:cNvPr>
          <p:cNvSpPr>
            <a:spLocks noGrp="1"/>
          </p:cNvSpPr>
          <p:nvPr>
            <p:ph type="sldNum" sz="quarter" idx="12"/>
          </p:nvPr>
        </p:nvSpPr>
        <p:spPr>
          <a:xfrm>
            <a:off x="8610600" y="6356350"/>
            <a:ext cx="2743200" cy="365125"/>
          </a:xfrm>
          <a:prstGeom prst="rect">
            <a:avLst/>
          </a:prstGeom>
        </p:spPr>
        <p:txBody>
          <a:bodyPr/>
          <a:lstStyle/>
          <a:p>
            <a:fld id="{AF14734B-450C-C943-BAFA-F2CB2868E139}" type="slidenum">
              <a:rPr lang="en-BY" smtClean="0"/>
              <a:t>‹#›</a:t>
            </a:fld>
            <a:endParaRPr lang="en-BY"/>
          </a:p>
        </p:txBody>
      </p:sp>
    </p:spTree>
    <p:extLst>
      <p:ext uri="{BB962C8B-B14F-4D97-AF65-F5344CB8AC3E}">
        <p14:creationId xmlns:p14="http://schemas.microsoft.com/office/powerpoint/2010/main" val="233029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DBA1-F05E-D54D-9BCB-5EAE69622E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Y"/>
          </a:p>
        </p:txBody>
      </p:sp>
      <p:sp>
        <p:nvSpPr>
          <p:cNvPr id="3" name="Subtitle 2">
            <a:extLst>
              <a:ext uri="{FF2B5EF4-FFF2-40B4-BE49-F238E27FC236}">
                <a16:creationId xmlns:a16="http://schemas.microsoft.com/office/drawing/2014/main" id="{F761D67F-1630-1342-8F61-A4EA0CDCE3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Y"/>
          </a:p>
        </p:txBody>
      </p:sp>
      <p:sp>
        <p:nvSpPr>
          <p:cNvPr id="4" name="Date Placeholder 3">
            <a:extLst>
              <a:ext uri="{FF2B5EF4-FFF2-40B4-BE49-F238E27FC236}">
                <a16:creationId xmlns:a16="http://schemas.microsoft.com/office/drawing/2014/main" id="{218F0123-0D42-0F46-9E81-2171E200FA26}"/>
              </a:ext>
            </a:extLst>
          </p:cNvPr>
          <p:cNvSpPr>
            <a:spLocks noGrp="1"/>
          </p:cNvSpPr>
          <p:nvPr>
            <p:ph type="dt" sz="half" idx="10"/>
          </p:nvPr>
        </p:nvSpPr>
        <p:spPr/>
        <p:txBody>
          <a:bodyPr/>
          <a:lstStyle/>
          <a:p>
            <a:fld id="{AFDB1EE1-87A3-A149-A81A-8AB492A88C92}" type="datetimeFigureOut">
              <a:rPr lang="en-BY" smtClean="0"/>
              <a:t>11/12/2021</a:t>
            </a:fld>
            <a:endParaRPr lang="en-BY"/>
          </a:p>
        </p:txBody>
      </p:sp>
      <p:sp>
        <p:nvSpPr>
          <p:cNvPr id="5" name="Footer Placeholder 4">
            <a:extLst>
              <a:ext uri="{FF2B5EF4-FFF2-40B4-BE49-F238E27FC236}">
                <a16:creationId xmlns:a16="http://schemas.microsoft.com/office/drawing/2014/main" id="{8E018DEC-A84B-1643-BC4B-BFD6469B6245}"/>
              </a:ext>
            </a:extLst>
          </p:cNvPr>
          <p:cNvSpPr>
            <a:spLocks noGrp="1"/>
          </p:cNvSpPr>
          <p:nvPr>
            <p:ph type="ftr" sz="quarter" idx="11"/>
          </p:nvPr>
        </p:nvSpPr>
        <p:spPr/>
        <p:txBody>
          <a:bodyPr/>
          <a:lstStyle/>
          <a:p>
            <a:endParaRPr lang="en-BY"/>
          </a:p>
        </p:txBody>
      </p:sp>
      <p:sp>
        <p:nvSpPr>
          <p:cNvPr id="6" name="Slide Number Placeholder 5">
            <a:extLst>
              <a:ext uri="{FF2B5EF4-FFF2-40B4-BE49-F238E27FC236}">
                <a16:creationId xmlns:a16="http://schemas.microsoft.com/office/drawing/2014/main" id="{CC1CE131-DF35-764B-8ED4-11D2A0A7C0C9}"/>
              </a:ext>
            </a:extLst>
          </p:cNvPr>
          <p:cNvSpPr>
            <a:spLocks noGrp="1"/>
          </p:cNvSpPr>
          <p:nvPr>
            <p:ph type="sldNum" sz="quarter" idx="12"/>
          </p:nvPr>
        </p:nvSpPr>
        <p:spPr/>
        <p:txBody>
          <a:bodyPr/>
          <a:lstStyle/>
          <a:p>
            <a:fld id="{AF14734B-450C-C943-BAFA-F2CB2868E139}" type="slidenum">
              <a:rPr lang="en-BY" smtClean="0"/>
              <a:t>‹#›</a:t>
            </a:fld>
            <a:endParaRPr lang="en-BY"/>
          </a:p>
        </p:txBody>
      </p:sp>
    </p:spTree>
    <p:extLst>
      <p:ext uri="{BB962C8B-B14F-4D97-AF65-F5344CB8AC3E}">
        <p14:creationId xmlns:p14="http://schemas.microsoft.com/office/powerpoint/2010/main" val="105218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4796-93E3-9544-B20D-67AE98079E23}"/>
              </a:ext>
            </a:extLst>
          </p:cNvPr>
          <p:cNvSpPr>
            <a:spLocks noGrp="1"/>
          </p:cNvSpPr>
          <p:nvPr>
            <p:ph type="title"/>
          </p:nvPr>
        </p:nvSpPr>
        <p:spPr/>
        <p:txBody>
          <a:bodyPr/>
          <a:lstStyle/>
          <a:p>
            <a:r>
              <a:rPr lang="en-GB"/>
              <a:t>Click to edit Master title style</a:t>
            </a:r>
            <a:endParaRPr lang="en-BY"/>
          </a:p>
        </p:txBody>
      </p:sp>
      <p:sp>
        <p:nvSpPr>
          <p:cNvPr id="3" name="Content Placeholder 2">
            <a:extLst>
              <a:ext uri="{FF2B5EF4-FFF2-40B4-BE49-F238E27FC236}">
                <a16:creationId xmlns:a16="http://schemas.microsoft.com/office/drawing/2014/main" id="{89B21533-8427-BF4C-A53C-477373F8F37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Y"/>
          </a:p>
        </p:txBody>
      </p:sp>
      <p:sp>
        <p:nvSpPr>
          <p:cNvPr id="4" name="Date Placeholder 3">
            <a:extLst>
              <a:ext uri="{FF2B5EF4-FFF2-40B4-BE49-F238E27FC236}">
                <a16:creationId xmlns:a16="http://schemas.microsoft.com/office/drawing/2014/main" id="{24D8874D-3DA7-DA40-AF86-3BE667770460}"/>
              </a:ext>
            </a:extLst>
          </p:cNvPr>
          <p:cNvSpPr>
            <a:spLocks noGrp="1"/>
          </p:cNvSpPr>
          <p:nvPr>
            <p:ph type="dt" sz="half" idx="10"/>
          </p:nvPr>
        </p:nvSpPr>
        <p:spPr/>
        <p:txBody>
          <a:bodyPr/>
          <a:lstStyle/>
          <a:p>
            <a:fld id="{AFDB1EE1-87A3-A149-A81A-8AB492A88C92}" type="datetimeFigureOut">
              <a:rPr lang="en-BY" smtClean="0"/>
              <a:t>11/12/2021</a:t>
            </a:fld>
            <a:endParaRPr lang="en-BY"/>
          </a:p>
        </p:txBody>
      </p:sp>
      <p:sp>
        <p:nvSpPr>
          <p:cNvPr id="5" name="Footer Placeholder 4">
            <a:extLst>
              <a:ext uri="{FF2B5EF4-FFF2-40B4-BE49-F238E27FC236}">
                <a16:creationId xmlns:a16="http://schemas.microsoft.com/office/drawing/2014/main" id="{7EC3DBCB-37D9-6244-8813-5F45324FBA05}"/>
              </a:ext>
            </a:extLst>
          </p:cNvPr>
          <p:cNvSpPr>
            <a:spLocks noGrp="1"/>
          </p:cNvSpPr>
          <p:nvPr>
            <p:ph type="ftr" sz="quarter" idx="11"/>
          </p:nvPr>
        </p:nvSpPr>
        <p:spPr/>
        <p:txBody>
          <a:bodyPr/>
          <a:lstStyle/>
          <a:p>
            <a:endParaRPr lang="en-BY"/>
          </a:p>
        </p:txBody>
      </p:sp>
      <p:sp>
        <p:nvSpPr>
          <p:cNvPr id="6" name="Slide Number Placeholder 5">
            <a:extLst>
              <a:ext uri="{FF2B5EF4-FFF2-40B4-BE49-F238E27FC236}">
                <a16:creationId xmlns:a16="http://schemas.microsoft.com/office/drawing/2014/main" id="{BBB242E7-0395-4947-BEFC-BDDF03998C18}"/>
              </a:ext>
            </a:extLst>
          </p:cNvPr>
          <p:cNvSpPr>
            <a:spLocks noGrp="1"/>
          </p:cNvSpPr>
          <p:nvPr>
            <p:ph type="sldNum" sz="quarter" idx="12"/>
          </p:nvPr>
        </p:nvSpPr>
        <p:spPr/>
        <p:txBody>
          <a:bodyPr/>
          <a:lstStyle/>
          <a:p>
            <a:fld id="{AF14734B-450C-C943-BAFA-F2CB2868E139}" type="slidenum">
              <a:rPr lang="en-BY" smtClean="0"/>
              <a:t>‹#›</a:t>
            </a:fld>
            <a:endParaRPr lang="en-BY"/>
          </a:p>
        </p:txBody>
      </p:sp>
    </p:spTree>
    <p:extLst>
      <p:ext uri="{BB962C8B-B14F-4D97-AF65-F5344CB8AC3E}">
        <p14:creationId xmlns:p14="http://schemas.microsoft.com/office/powerpoint/2010/main" val="1723927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940474"/>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977959-8EDF-2744-B1C5-4B0F0B4059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Y"/>
          </a:p>
        </p:txBody>
      </p:sp>
      <p:sp>
        <p:nvSpPr>
          <p:cNvPr id="3" name="Text Placeholder 2">
            <a:extLst>
              <a:ext uri="{FF2B5EF4-FFF2-40B4-BE49-F238E27FC236}">
                <a16:creationId xmlns:a16="http://schemas.microsoft.com/office/drawing/2014/main" id="{DEFBC027-9821-144C-8A3C-579BB2B0E1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Y"/>
          </a:p>
        </p:txBody>
      </p:sp>
      <p:sp>
        <p:nvSpPr>
          <p:cNvPr id="4" name="Date Placeholder 3">
            <a:extLst>
              <a:ext uri="{FF2B5EF4-FFF2-40B4-BE49-F238E27FC236}">
                <a16:creationId xmlns:a16="http://schemas.microsoft.com/office/drawing/2014/main" id="{60DC3682-DDBD-2C49-BC18-2EE2502822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DB1EE1-87A3-A149-A81A-8AB492A88C92}" type="datetimeFigureOut">
              <a:rPr lang="en-BY" smtClean="0"/>
              <a:t>11/12/2021</a:t>
            </a:fld>
            <a:endParaRPr lang="en-BY"/>
          </a:p>
        </p:txBody>
      </p:sp>
      <p:sp>
        <p:nvSpPr>
          <p:cNvPr id="5" name="Footer Placeholder 4">
            <a:extLst>
              <a:ext uri="{FF2B5EF4-FFF2-40B4-BE49-F238E27FC236}">
                <a16:creationId xmlns:a16="http://schemas.microsoft.com/office/drawing/2014/main" id="{B42D4D8A-B85A-1949-99CE-37BD56ECDD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Y"/>
          </a:p>
        </p:txBody>
      </p:sp>
      <p:sp>
        <p:nvSpPr>
          <p:cNvPr id="6" name="Slide Number Placeholder 5">
            <a:extLst>
              <a:ext uri="{FF2B5EF4-FFF2-40B4-BE49-F238E27FC236}">
                <a16:creationId xmlns:a16="http://schemas.microsoft.com/office/drawing/2014/main" id="{7A38392B-D9CE-2D4A-AE87-3B4BBD0BF9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14734B-450C-C943-BAFA-F2CB2868E139}" type="slidenum">
              <a:rPr lang="en-BY" smtClean="0"/>
              <a:t>‹#›</a:t>
            </a:fld>
            <a:endParaRPr lang="en-BY"/>
          </a:p>
        </p:txBody>
      </p:sp>
    </p:spTree>
    <p:extLst>
      <p:ext uri="{BB962C8B-B14F-4D97-AF65-F5344CB8AC3E}">
        <p14:creationId xmlns:p14="http://schemas.microsoft.com/office/powerpoint/2010/main" val="3232134725"/>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9D2689B-07B1-8B4E-988A-734F6E875CF8}"/>
              </a:ext>
            </a:extLst>
          </p:cNvPr>
          <p:cNvSpPr/>
          <p:nvPr/>
        </p:nvSpPr>
        <p:spPr>
          <a:xfrm>
            <a:off x="0" y="0"/>
            <a:ext cx="12188952" cy="6858000"/>
          </a:xfrm>
          <a:prstGeom prst="rect">
            <a:avLst/>
          </a:prstGeom>
          <a:gradFill flip="none" rotWithShape="1">
            <a:gsLst>
              <a:gs pos="83000">
                <a:srgbClr val="5214CC"/>
              </a:gs>
              <a:gs pos="0">
                <a:srgbClr val="008DD4"/>
              </a:gs>
            </a:gsLst>
            <a:lin ang="19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32" name="Picture 31" descr="Circle&#10;&#10;Description automatically generated">
            <a:extLst>
              <a:ext uri="{FF2B5EF4-FFF2-40B4-BE49-F238E27FC236}">
                <a16:creationId xmlns:a16="http://schemas.microsoft.com/office/drawing/2014/main" id="{422660DC-59D5-7B47-A574-AE138E15FAA9}"/>
              </a:ext>
            </a:extLst>
          </p:cNvPr>
          <p:cNvPicPr>
            <a:picLocks noChangeAspect="1"/>
          </p:cNvPicPr>
          <p:nvPr/>
        </p:nvPicPr>
        <p:blipFill>
          <a:blip r:embed="rId2"/>
          <a:stretch>
            <a:fillRect/>
          </a:stretch>
        </p:blipFill>
        <p:spPr>
          <a:xfrm>
            <a:off x="7678868" y="121179"/>
            <a:ext cx="4610100" cy="6858000"/>
          </a:xfrm>
          <a:prstGeom prst="rect">
            <a:avLst/>
          </a:prstGeom>
        </p:spPr>
      </p:pic>
      <p:sp>
        <p:nvSpPr>
          <p:cNvPr id="34" name="Rectangle 33">
            <a:extLst>
              <a:ext uri="{FF2B5EF4-FFF2-40B4-BE49-F238E27FC236}">
                <a16:creationId xmlns:a16="http://schemas.microsoft.com/office/drawing/2014/main" id="{DCA8760B-724C-BF4A-B541-05AFCB47806C}"/>
              </a:ext>
            </a:extLst>
          </p:cNvPr>
          <p:cNvSpPr/>
          <p:nvPr/>
        </p:nvSpPr>
        <p:spPr>
          <a:xfrm>
            <a:off x="556017" y="3689242"/>
            <a:ext cx="8762644" cy="1938992"/>
          </a:xfrm>
          <a:prstGeom prst="rect">
            <a:avLst/>
          </a:prstGeom>
        </p:spPr>
        <p:txBody>
          <a:bodyPr wrap="square">
            <a:spAutoFit/>
          </a:bodyPr>
          <a:lstStyle/>
          <a:p>
            <a:r>
              <a:rPr lang="en-GB" sz="6000" b="1" dirty="0">
                <a:solidFill>
                  <a:srgbClr val="FFFFFF"/>
                </a:solidFill>
                <a:latin typeface="Museo Slab 1000" panose="02000000000000000000" pitchFamily="2" charset="77"/>
              </a:rPr>
              <a:t>PRESENTATION NAME</a:t>
            </a:r>
            <a:endParaRPr lang="en-GB" sz="6000" b="1" dirty="0">
              <a:solidFill>
                <a:srgbClr val="FFFFFF"/>
              </a:solidFill>
              <a:effectLst/>
              <a:latin typeface="Museo Slab 1000" panose="02000000000000000000" pitchFamily="2" charset="77"/>
            </a:endParaRPr>
          </a:p>
        </p:txBody>
      </p:sp>
      <p:pic>
        <p:nvPicPr>
          <p:cNvPr id="5" name="Picture 4">
            <a:extLst>
              <a:ext uri="{FF2B5EF4-FFF2-40B4-BE49-F238E27FC236}">
                <a16:creationId xmlns:a16="http://schemas.microsoft.com/office/drawing/2014/main" id="{B1308F44-D913-6A4B-AA1A-89773E0A028E}"/>
              </a:ext>
            </a:extLst>
          </p:cNvPr>
          <p:cNvPicPr>
            <a:picLocks noChangeAspect="1"/>
          </p:cNvPicPr>
          <p:nvPr/>
        </p:nvPicPr>
        <p:blipFill>
          <a:blip r:embed="rId3"/>
          <a:stretch>
            <a:fillRect/>
          </a:stretch>
        </p:blipFill>
        <p:spPr>
          <a:xfrm>
            <a:off x="556017" y="634092"/>
            <a:ext cx="963578" cy="1015663"/>
          </a:xfrm>
          <a:prstGeom prst="rect">
            <a:avLst/>
          </a:prstGeom>
        </p:spPr>
      </p:pic>
    </p:spTree>
    <p:extLst>
      <p:ext uri="{BB962C8B-B14F-4D97-AF65-F5344CB8AC3E}">
        <p14:creationId xmlns:p14="http://schemas.microsoft.com/office/powerpoint/2010/main" val="4211143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B1FB6B-6F3A-E94F-9AB1-C7F38C787EB0}"/>
              </a:ext>
            </a:extLst>
          </p:cNvPr>
          <p:cNvSpPr/>
          <p:nvPr/>
        </p:nvSpPr>
        <p:spPr>
          <a:xfrm>
            <a:off x="0" y="3709"/>
            <a:ext cx="6096000" cy="6858000"/>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 name="Rectangle 4">
            <a:extLst>
              <a:ext uri="{FF2B5EF4-FFF2-40B4-BE49-F238E27FC236}">
                <a16:creationId xmlns:a16="http://schemas.microsoft.com/office/drawing/2014/main" id="{2D40C43E-B490-FB4F-B71B-1F391E9FAAB0}"/>
              </a:ext>
            </a:extLst>
          </p:cNvPr>
          <p:cNvSpPr/>
          <p:nvPr/>
        </p:nvSpPr>
        <p:spPr>
          <a:xfrm>
            <a:off x="-122763" y="5186375"/>
            <a:ext cx="8268992" cy="1938992"/>
          </a:xfrm>
          <a:prstGeom prst="rect">
            <a:avLst/>
          </a:prstGeom>
          <a:noFill/>
          <a:effectLst>
            <a:reflection endPos="0" dist="50800" dir="5400000" sy="-100000" algn="bl" rotWithShape="0"/>
          </a:effectLst>
        </p:spPr>
        <p:txBody>
          <a:bodyPr wrap="square">
            <a:spAutoFit/>
          </a:bodyPr>
          <a:lstStyle/>
          <a:p>
            <a:r>
              <a:rPr lang="en-GB" sz="6000" b="1" dirty="0">
                <a:solidFill>
                  <a:srgbClr val="F5F6FA">
                    <a:alpha val="12000"/>
                  </a:srgbClr>
                </a:solidFill>
                <a:effectLst>
                  <a:reflection endPos="0" dist="50800" dir="5400000" sy="-100000" algn="bl" rotWithShape="0"/>
                </a:effectLst>
                <a:latin typeface="Museo Slab 1000" panose="02000000000000000000" pitchFamily="2" charset="77"/>
              </a:rPr>
              <a:t>SLIDE WITH</a:t>
            </a:r>
          </a:p>
          <a:p>
            <a:r>
              <a:rPr lang="en-GB" sz="6000" b="1" dirty="0">
                <a:solidFill>
                  <a:srgbClr val="F5F6FA">
                    <a:alpha val="12000"/>
                  </a:srgbClr>
                </a:solidFill>
                <a:effectLst>
                  <a:reflection endPos="0" dist="50800" dir="5400000" sy="-100000" algn="bl" rotWithShape="0"/>
                </a:effectLst>
                <a:latin typeface="Museo Slab 1000" panose="02000000000000000000" pitchFamily="2" charset="77"/>
              </a:rPr>
              <a:t>TITLE</a:t>
            </a:r>
            <a:r>
              <a:rPr lang="ru-RU" sz="6000" b="1" dirty="0">
                <a:solidFill>
                  <a:srgbClr val="F5F6FA">
                    <a:alpha val="12000"/>
                  </a:srgbClr>
                </a:solidFill>
                <a:effectLst>
                  <a:reflection endPos="0" dist="50800" dir="5400000" sy="-100000" algn="bl" rotWithShape="0"/>
                </a:effectLst>
                <a:latin typeface="Museo Slab 1000" panose="02000000000000000000" pitchFamily="2" charset="77"/>
              </a:rPr>
              <a:t>1</a:t>
            </a:r>
            <a:r>
              <a:rPr lang="en-US" sz="6000" b="1" dirty="0">
                <a:solidFill>
                  <a:srgbClr val="F5F6FA">
                    <a:alpha val="12000"/>
                  </a:srgbClr>
                </a:solidFill>
                <a:effectLst>
                  <a:reflection endPos="0" dist="50800" dir="5400000" sy="-100000" algn="bl" rotWithShape="0"/>
                </a:effectLst>
                <a:latin typeface="Museo Slab 1000" panose="02000000000000000000" pitchFamily="2" charset="77"/>
              </a:rPr>
              <a:t> IN 2 LINES</a:t>
            </a:r>
            <a:endParaRPr lang="en-GB" sz="6000" b="1" dirty="0">
              <a:solidFill>
                <a:srgbClr val="F5F6FA">
                  <a:alpha val="12000"/>
                </a:srgbClr>
              </a:solidFill>
              <a:effectLst>
                <a:reflection endPos="0" dist="50800" dir="5400000" sy="-100000" algn="bl" rotWithShape="0"/>
              </a:effectLst>
              <a:latin typeface="Museo Slab 1000" panose="02000000000000000000" pitchFamily="2" charset="77"/>
            </a:endParaRPr>
          </a:p>
        </p:txBody>
      </p:sp>
      <p:sp>
        <p:nvSpPr>
          <p:cNvPr id="6" name="Rectangle 5">
            <a:extLst>
              <a:ext uri="{FF2B5EF4-FFF2-40B4-BE49-F238E27FC236}">
                <a16:creationId xmlns:a16="http://schemas.microsoft.com/office/drawing/2014/main" id="{E4729D34-8974-0F4E-B6B2-91E7569B465C}"/>
              </a:ext>
            </a:extLst>
          </p:cNvPr>
          <p:cNvSpPr/>
          <p:nvPr/>
        </p:nvSpPr>
        <p:spPr>
          <a:xfrm>
            <a:off x="537620" y="5593117"/>
            <a:ext cx="4217517" cy="1015663"/>
          </a:xfrm>
          <a:prstGeom prst="rect">
            <a:avLst/>
          </a:prstGeom>
          <a:noFill/>
        </p:spPr>
        <p:txBody>
          <a:bodyPr wrap="square">
            <a:spAutoFit/>
          </a:bodyPr>
          <a:lstStyle/>
          <a:p>
            <a:r>
              <a:rPr lang="en-GB" sz="3000" b="1" dirty="0">
                <a:solidFill>
                  <a:schemeClr val="bg1"/>
                </a:solidFill>
                <a:effectLst/>
                <a:latin typeface="Museo Slab 1000" panose="02000000000000000000" pitchFamily="2" charset="77"/>
              </a:rPr>
              <a:t>SLIDE WITH</a:t>
            </a:r>
          </a:p>
          <a:p>
            <a:r>
              <a:rPr lang="en-GB" sz="3000" b="1" dirty="0">
                <a:solidFill>
                  <a:schemeClr val="bg1"/>
                </a:solidFill>
                <a:effectLst/>
                <a:latin typeface="Museo Slab 1000" panose="02000000000000000000" pitchFamily="2" charset="77"/>
              </a:rPr>
              <a:t>TITLE </a:t>
            </a:r>
            <a:r>
              <a:rPr lang="en-GB" sz="3000" b="1" dirty="0">
                <a:solidFill>
                  <a:schemeClr val="bg1"/>
                </a:solidFill>
                <a:latin typeface="Museo Slab 1000" panose="02000000000000000000" pitchFamily="2" charset="77"/>
              </a:rPr>
              <a:t>IN 2 LINES</a:t>
            </a:r>
            <a:endParaRPr lang="en-GB" sz="3000" b="1" dirty="0">
              <a:solidFill>
                <a:schemeClr val="bg1"/>
              </a:solidFill>
              <a:effectLst/>
              <a:latin typeface="Museo Slab 1000" panose="02000000000000000000" pitchFamily="2" charset="77"/>
            </a:endParaRPr>
          </a:p>
        </p:txBody>
      </p:sp>
      <p:sp>
        <p:nvSpPr>
          <p:cNvPr id="7" name="Rectangle 6">
            <a:extLst>
              <a:ext uri="{FF2B5EF4-FFF2-40B4-BE49-F238E27FC236}">
                <a16:creationId xmlns:a16="http://schemas.microsoft.com/office/drawing/2014/main" id="{74A7E1E0-3CD8-9D46-A715-F1A46E889B45}"/>
              </a:ext>
            </a:extLst>
          </p:cNvPr>
          <p:cNvSpPr/>
          <p:nvPr/>
        </p:nvSpPr>
        <p:spPr>
          <a:xfrm>
            <a:off x="5201651" y="757051"/>
            <a:ext cx="6469057" cy="1693541"/>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83137C1C-2526-2F4C-8D84-0AE5920736E0}"/>
              </a:ext>
            </a:extLst>
          </p:cNvPr>
          <p:cNvSpPr/>
          <p:nvPr/>
        </p:nvSpPr>
        <p:spPr>
          <a:xfrm>
            <a:off x="5201651" y="1012623"/>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9" name="Rectangle 8">
            <a:extLst>
              <a:ext uri="{FF2B5EF4-FFF2-40B4-BE49-F238E27FC236}">
                <a16:creationId xmlns:a16="http://schemas.microsoft.com/office/drawing/2014/main" id="{9237F7A0-03A7-7340-B135-7B2982DCE7DE}"/>
              </a:ext>
            </a:extLst>
          </p:cNvPr>
          <p:cNvSpPr/>
          <p:nvPr/>
        </p:nvSpPr>
        <p:spPr>
          <a:xfrm>
            <a:off x="5317790" y="1369435"/>
            <a:ext cx="5964521" cy="894156"/>
          </a:xfrm>
          <a:prstGeom prst="rect">
            <a:avLst/>
          </a:prstGeom>
        </p:spPr>
        <p:txBody>
          <a:bodyPr wrap="square">
            <a:spAutoFit/>
          </a:bodyPr>
          <a:lstStyle/>
          <a:p>
            <a:pPr>
              <a:lnSpc>
                <a:spcPct val="150000"/>
              </a:lnSpc>
            </a:pPr>
            <a:r>
              <a:rPr lang="en-GB" sz="12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a:t>
            </a:r>
            <a:endParaRPr lang="en-GB" sz="1200" dirty="0">
              <a:solidFill>
                <a:srgbClr val="474A59"/>
              </a:solidFill>
              <a:effectLst/>
              <a:latin typeface="Source Sans Pro" panose="020B0503030403020204" pitchFamily="34" charset="0"/>
            </a:endParaRPr>
          </a:p>
        </p:txBody>
      </p:sp>
      <p:sp>
        <p:nvSpPr>
          <p:cNvPr id="10" name="Rectangle 9">
            <a:extLst>
              <a:ext uri="{FF2B5EF4-FFF2-40B4-BE49-F238E27FC236}">
                <a16:creationId xmlns:a16="http://schemas.microsoft.com/office/drawing/2014/main" id="{70B211F2-62F7-AD43-91BB-8FA442C1156F}"/>
              </a:ext>
            </a:extLst>
          </p:cNvPr>
          <p:cNvSpPr/>
          <p:nvPr/>
        </p:nvSpPr>
        <p:spPr>
          <a:xfrm>
            <a:off x="5333131" y="942298"/>
            <a:ext cx="1534367"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TITLE CARD 1</a:t>
            </a:r>
            <a:endParaRPr lang="en-GB" sz="1400" b="1" dirty="0">
              <a:solidFill>
                <a:srgbClr val="474A59"/>
              </a:solidFill>
              <a:effectLst/>
              <a:latin typeface="Source Sans Pro" panose="020B0503030403020204" pitchFamily="34" charset="0"/>
            </a:endParaRPr>
          </a:p>
        </p:txBody>
      </p:sp>
      <p:sp>
        <p:nvSpPr>
          <p:cNvPr id="11" name="Rectangle 10">
            <a:extLst>
              <a:ext uri="{FF2B5EF4-FFF2-40B4-BE49-F238E27FC236}">
                <a16:creationId xmlns:a16="http://schemas.microsoft.com/office/drawing/2014/main" id="{582D4C0E-E73C-C840-85BE-57C7D76FD82D}"/>
              </a:ext>
            </a:extLst>
          </p:cNvPr>
          <p:cNvSpPr/>
          <p:nvPr/>
        </p:nvSpPr>
        <p:spPr>
          <a:xfrm>
            <a:off x="5201651" y="2777876"/>
            <a:ext cx="6469057" cy="1399032"/>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2" name="Rectangle 11">
            <a:extLst>
              <a:ext uri="{FF2B5EF4-FFF2-40B4-BE49-F238E27FC236}">
                <a16:creationId xmlns:a16="http://schemas.microsoft.com/office/drawing/2014/main" id="{443E1717-D25C-0C4D-836D-1F4DA71ADE3D}"/>
              </a:ext>
            </a:extLst>
          </p:cNvPr>
          <p:cNvSpPr/>
          <p:nvPr/>
        </p:nvSpPr>
        <p:spPr>
          <a:xfrm>
            <a:off x="5201651" y="3033447"/>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3" name="Rectangle 12">
            <a:extLst>
              <a:ext uri="{FF2B5EF4-FFF2-40B4-BE49-F238E27FC236}">
                <a16:creationId xmlns:a16="http://schemas.microsoft.com/office/drawing/2014/main" id="{A493175F-32D8-CA42-8EDF-0CD1D351B494}"/>
              </a:ext>
            </a:extLst>
          </p:cNvPr>
          <p:cNvSpPr/>
          <p:nvPr/>
        </p:nvSpPr>
        <p:spPr>
          <a:xfrm>
            <a:off x="5317790" y="3390259"/>
            <a:ext cx="5964521" cy="617157"/>
          </a:xfrm>
          <a:prstGeom prst="rect">
            <a:avLst/>
          </a:prstGeom>
        </p:spPr>
        <p:txBody>
          <a:bodyPr wrap="square">
            <a:spAutoFit/>
          </a:bodyPr>
          <a:lstStyle/>
          <a:p>
            <a:pPr>
              <a:lnSpc>
                <a:spcPct val="150000"/>
              </a:lnSpc>
            </a:pPr>
            <a:r>
              <a:rPr lang="en-GB" sz="1200" dirty="0">
                <a:solidFill>
                  <a:srgbClr val="474A59"/>
                </a:solidFill>
                <a:latin typeface="Source Sans Pro" panose="020B0503030403020204" pitchFamily="34" charset="0"/>
              </a:rPr>
              <a:t>Here you can read the description and the main idea of the slide. Please, when writing</a:t>
            </a:r>
          </a:p>
          <a:p>
            <a:pPr>
              <a:lnSpc>
                <a:spcPct val="150000"/>
              </a:lnSpc>
            </a:pPr>
            <a:r>
              <a:rPr lang="en-GB" sz="1200" dirty="0">
                <a:solidFill>
                  <a:srgbClr val="474A59"/>
                </a:solidFill>
                <a:latin typeface="Source Sans Pro" panose="020B0503030403020204" pitchFamily="34" charset="0"/>
              </a:rPr>
              <a:t>the text, do not leave hanging prepositions at the end of the line.</a:t>
            </a:r>
            <a:endParaRPr lang="en-GB" sz="1200" dirty="0">
              <a:solidFill>
                <a:srgbClr val="474A59"/>
              </a:solidFill>
              <a:effectLst/>
              <a:latin typeface="Source Sans Pro" panose="020B0503030403020204" pitchFamily="34" charset="0"/>
            </a:endParaRPr>
          </a:p>
        </p:txBody>
      </p:sp>
      <p:sp>
        <p:nvSpPr>
          <p:cNvPr id="14" name="Rectangle 13">
            <a:extLst>
              <a:ext uri="{FF2B5EF4-FFF2-40B4-BE49-F238E27FC236}">
                <a16:creationId xmlns:a16="http://schemas.microsoft.com/office/drawing/2014/main" id="{A0B2C072-47B3-E940-82A6-0B7542F2E620}"/>
              </a:ext>
            </a:extLst>
          </p:cNvPr>
          <p:cNvSpPr/>
          <p:nvPr/>
        </p:nvSpPr>
        <p:spPr>
          <a:xfrm>
            <a:off x="5333131" y="2963122"/>
            <a:ext cx="1534367"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TITLE CARD 2</a:t>
            </a:r>
            <a:endParaRPr lang="en-GB" sz="1400" b="1" dirty="0">
              <a:solidFill>
                <a:srgbClr val="474A59"/>
              </a:solidFill>
              <a:effectLst/>
              <a:latin typeface="Source Sans Pro" panose="020B0503030403020204" pitchFamily="34" charset="0"/>
            </a:endParaRPr>
          </a:p>
        </p:txBody>
      </p:sp>
      <p:sp>
        <p:nvSpPr>
          <p:cNvPr id="15" name="Rectangle 14">
            <a:extLst>
              <a:ext uri="{FF2B5EF4-FFF2-40B4-BE49-F238E27FC236}">
                <a16:creationId xmlns:a16="http://schemas.microsoft.com/office/drawing/2014/main" id="{C607BE46-CAA7-B749-AE36-9100DFA2519C}"/>
              </a:ext>
            </a:extLst>
          </p:cNvPr>
          <p:cNvSpPr/>
          <p:nvPr/>
        </p:nvSpPr>
        <p:spPr>
          <a:xfrm>
            <a:off x="5201651" y="4505811"/>
            <a:ext cx="6469057" cy="1693541"/>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6" name="Rectangle 15">
            <a:extLst>
              <a:ext uri="{FF2B5EF4-FFF2-40B4-BE49-F238E27FC236}">
                <a16:creationId xmlns:a16="http://schemas.microsoft.com/office/drawing/2014/main" id="{BC7FB7E0-1D35-2540-AF72-F7DC51070D8B}"/>
              </a:ext>
            </a:extLst>
          </p:cNvPr>
          <p:cNvSpPr/>
          <p:nvPr/>
        </p:nvSpPr>
        <p:spPr>
          <a:xfrm>
            <a:off x="5201651" y="4761383"/>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7" name="Rectangle 16">
            <a:extLst>
              <a:ext uri="{FF2B5EF4-FFF2-40B4-BE49-F238E27FC236}">
                <a16:creationId xmlns:a16="http://schemas.microsoft.com/office/drawing/2014/main" id="{B37CFD3C-7AB5-7248-912A-8A61836E8412}"/>
              </a:ext>
            </a:extLst>
          </p:cNvPr>
          <p:cNvSpPr/>
          <p:nvPr/>
        </p:nvSpPr>
        <p:spPr>
          <a:xfrm>
            <a:off x="5317790" y="5118195"/>
            <a:ext cx="5964521" cy="894156"/>
          </a:xfrm>
          <a:prstGeom prst="rect">
            <a:avLst/>
          </a:prstGeom>
        </p:spPr>
        <p:txBody>
          <a:bodyPr wrap="square">
            <a:spAutoFit/>
          </a:bodyPr>
          <a:lstStyle/>
          <a:p>
            <a:pPr>
              <a:lnSpc>
                <a:spcPct val="150000"/>
              </a:lnSpc>
            </a:pPr>
            <a:r>
              <a:rPr lang="en-GB" sz="12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a:t>
            </a:r>
            <a:endParaRPr lang="en-GB" sz="1200" dirty="0">
              <a:solidFill>
                <a:srgbClr val="474A59"/>
              </a:solidFill>
              <a:effectLst/>
              <a:latin typeface="Source Sans Pro" panose="020B0503030403020204" pitchFamily="34" charset="0"/>
            </a:endParaRPr>
          </a:p>
        </p:txBody>
      </p:sp>
      <p:sp>
        <p:nvSpPr>
          <p:cNvPr id="18" name="Rectangle 17">
            <a:extLst>
              <a:ext uri="{FF2B5EF4-FFF2-40B4-BE49-F238E27FC236}">
                <a16:creationId xmlns:a16="http://schemas.microsoft.com/office/drawing/2014/main" id="{DD49AB03-06EE-404B-81B2-78017E5610F1}"/>
              </a:ext>
            </a:extLst>
          </p:cNvPr>
          <p:cNvSpPr/>
          <p:nvPr/>
        </p:nvSpPr>
        <p:spPr>
          <a:xfrm>
            <a:off x="5333131" y="4691058"/>
            <a:ext cx="1534367"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TITLE CARD 1</a:t>
            </a:r>
            <a:endParaRPr lang="en-GB" sz="1400" b="1" dirty="0">
              <a:solidFill>
                <a:srgbClr val="474A59"/>
              </a:solidFill>
              <a:effectLst/>
              <a:latin typeface="Source Sans Pro" panose="020B0503030403020204" pitchFamily="34" charset="0"/>
            </a:endParaRPr>
          </a:p>
        </p:txBody>
      </p:sp>
      <p:pic>
        <p:nvPicPr>
          <p:cNvPr id="20" name="Picture 19">
            <a:extLst>
              <a:ext uri="{FF2B5EF4-FFF2-40B4-BE49-F238E27FC236}">
                <a16:creationId xmlns:a16="http://schemas.microsoft.com/office/drawing/2014/main" id="{AEFF8079-485B-C74A-A2FE-288A375BE10E}"/>
              </a:ext>
            </a:extLst>
          </p:cNvPr>
          <p:cNvPicPr>
            <a:picLocks noChangeAspect="1"/>
          </p:cNvPicPr>
          <p:nvPr/>
        </p:nvPicPr>
        <p:blipFill>
          <a:blip r:embed="rId3"/>
          <a:stretch>
            <a:fillRect/>
          </a:stretch>
        </p:blipFill>
        <p:spPr>
          <a:xfrm>
            <a:off x="11622398" y="0"/>
            <a:ext cx="314420" cy="733647"/>
          </a:xfrm>
          <a:prstGeom prst="rect">
            <a:avLst/>
          </a:prstGeom>
        </p:spPr>
      </p:pic>
      <p:pic>
        <p:nvPicPr>
          <p:cNvPr id="21" name="Picture 20">
            <a:extLst>
              <a:ext uri="{FF2B5EF4-FFF2-40B4-BE49-F238E27FC236}">
                <a16:creationId xmlns:a16="http://schemas.microsoft.com/office/drawing/2014/main" id="{6DB4A48C-3183-C14E-B514-F97ECDF849DB}"/>
              </a:ext>
            </a:extLst>
          </p:cNvPr>
          <p:cNvPicPr>
            <a:picLocks noChangeAspect="1"/>
          </p:cNvPicPr>
          <p:nvPr/>
        </p:nvPicPr>
        <p:blipFill>
          <a:blip r:embed="rId4"/>
          <a:stretch>
            <a:fillRect/>
          </a:stretch>
        </p:blipFill>
        <p:spPr>
          <a:xfrm>
            <a:off x="556017" y="634092"/>
            <a:ext cx="963578" cy="1015663"/>
          </a:xfrm>
          <a:prstGeom prst="rect">
            <a:avLst/>
          </a:prstGeom>
        </p:spPr>
      </p:pic>
    </p:spTree>
    <p:extLst>
      <p:ext uri="{BB962C8B-B14F-4D97-AF65-F5344CB8AC3E}">
        <p14:creationId xmlns:p14="http://schemas.microsoft.com/office/powerpoint/2010/main" val="71955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BAD1F6-21B0-ED48-A706-4CE24608623B}"/>
              </a:ext>
            </a:extLst>
          </p:cNvPr>
          <p:cNvSpPr/>
          <p:nvPr/>
        </p:nvSpPr>
        <p:spPr>
          <a:xfrm>
            <a:off x="6096000" y="0"/>
            <a:ext cx="6096000" cy="6858000"/>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8374ED47-212C-5C47-B464-1B96397754BA}"/>
              </a:ext>
            </a:extLst>
          </p:cNvPr>
          <p:cNvSpPr/>
          <p:nvPr/>
        </p:nvSpPr>
        <p:spPr>
          <a:xfrm rot="16200000">
            <a:off x="7728321" y="2193167"/>
            <a:ext cx="8268992" cy="1323439"/>
          </a:xfrm>
          <a:prstGeom prst="rect">
            <a:avLst/>
          </a:prstGeom>
          <a:noFill/>
          <a:effectLst>
            <a:reflection endPos="0" dist="50800" dir="5400000" sy="-100000" algn="bl" rotWithShape="0"/>
          </a:effectLst>
        </p:spPr>
        <p:txBody>
          <a:bodyPr wrap="square">
            <a:spAutoFit/>
          </a:bodyPr>
          <a:lstStyle/>
          <a:p>
            <a:r>
              <a:rPr lang="en-US" sz="8000" b="1" dirty="0">
                <a:solidFill>
                  <a:schemeClr val="bg1"/>
                </a:solidFill>
                <a:effectLst>
                  <a:reflection endPos="0" dist="50800" dir="5400000" sy="-100000" algn="bl" rotWithShape="0"/>
                </a:effectLst>
                <a:latin typeface="Museo Slab 1000" panose="02000000000000000000" pitchFamily="2" charset="77"/>
              </a:rPr>
              <a:t>MAIN IDEA</a:t>
            </a:r>
            <a:endParaRPr lang="en-GB" sz="8000" b="1" dirty="0">
              <a:solidFill>
                <a:schemeClr val="bg1"/>
              </a:solidFill>
              <a:effectLst>
                <a:reflection endPos="0" dist="50800" dir="5400000" sy="-100000" algn="bl" rotWithShape="0"/>
              </a:effectLst>
              <a:latin typeface="Museo Slab 1000" panose="02000000000000000000" pitchFamily="2" charset="77"/>
            </a:endParaRPr>
          </a:p>
        </p:txBody>
      </p:sp>
      <p:grpSp>
        <p:nvGrpSpPr>
          <p:cNvPr id="11" name="Group 10">
            <a:extLst>
              <a:ext uri="{FF2B5EF4-FFF2-40B4-BE49-F238E27FC236}">
                <a16:creationId xmlns:a16="http://schemas.microsoft.com/office/drawing/2014/main" id="{022611B7-B6BF-8A4A-A48F-9CE6967B7B4B}"/>
              </a:ext>
            </a:extLst>
          </p:cNvPr>
          <p:cNvGrpSpPr/>
          <p:nvPr/>
        </p:nvGrpSpPr>
        <p:grpSpPr>
          <a:xfrm>
            <a:off x="6849331" y="1277654"/>
            <a:ext cx="3163349" cy="2186669"/>
            <a:chOff x="1829275" y="1768442"/>
            <a:chExt cx="3428354" cy="2369854"/>
          </a:xfrm>
        </p:grpSpPr>
        <p:sp>
          <p:nvSpPr>
            <p:cNvPr id="9" name="Rectangle 8">
              <a:extLst>
                <a:ext uri="{FF2B5EF4-FFF2-40B4-BE49-F238E27FC236}">
                  <a16:creationId xmlns:a16="http://schemas.microsoft.com/office/drawing/2014/main" id="{8387C403-7D56-7C41-B66D-7E0AFB487DFE}"/>
                </a:ext>
              </a:extLst>
            </p:cNvPr>
            <p:cNvSpPr/>
            <p:nvPr/>
          </p:nvSpPr>
          <p:spPr>
            <a:xfrm>
              <a:off x="1829275" y="1768442"/>
              <a:ext cx="3428354" cy="2369854"/>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0" name="Picture 9">
              <a:extLst>
                <a:ext uri="{FF2B5EF4-FFF2-40B4-BE49-F238E27FC236}">
                  <a16:creationId xmlns:a16="http://schemas.microsoft.com/office/drawing/2014/main" id="{33A84D77-EE03-A04A-B104-E1E4183E33DB}"/>
                </a:ext>
              </a:extLst>
            </p:cNvPr>
            <p:cNvPicPr>
              <a:picLocks noChangeAspect="1"/>
            </p:cNvPicPr>
            <p:nvPr/>
          </p:nvPicPr>
          <p:blipFill>
            <a:blip r:embed="rId3"/>
            <a:stretch>
              <a:fillRect/>
            </a:stretch>
          </p:blipFill>
          <p:spPr>
            <a:xfrm>
              <a:off x="3097137" y="2507054"/>
              <a:ext cx="892629" cy="892629"/>
            </a:xfrm>
            <a:prstGeom prst="rect">
              <a:avLst/>
            </a:prstGeom>
          </p:spPr>
        </p:pic>
      </p:grpSp>
      <p:sp>
        <p:nvSpPr>
          <p:cNvPr id="15" name="Rectangle 14">
            <a:extLst>
              <a:ext uri="{FF2B5EF4-FFF2-40B4-BE49-F238E27FC236}">
                <a16:creationId xmlns:a16="http://schemas.microsoft.com/office/drawing/2014/main" id="{06373AFE-C003-3C4B-B44C-64495A59B269}"/>
              </a:ext>
            </a:extLst>
          </p:cNvPr>
          <p:cNvSpPr/>
          <p:nvPr/>
        </p:nvSpPr>
        <p:spPr>
          <a:xfrm>
            <a:off x="6761076" y="3491755"/>
            <a:ext cx="3233315"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2</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grpSp>
        <p:nvGrpSpPr>
          <p:cNvPr id="16" name="Group 15">
            <a:extLst>
              <a:ext uri="{FF2B5EF4-FFF2-40B4-BE49-F238E27FC236}">
                <a16:creationId xmlns:a16="http://schemas.microsoft.com/office/drawing/2014/main" id="{1822C633-7280-1646-A103-5BC2D5E0AF76}"/>
              </a:ext>
            </a:extLst>
          </p:cNvPr>
          <p:cNvGrpSpPr/>
          <p:nvPr/>
        </p:nvGrpSpPr>
        <p:grpSpPr>
          <a:xfrm>
            <a:off x="6849331" y="4067827"/>
            <a:ext cx="3163349" cy="2186669"/>
            <a:chOff x="1829275" y="1768442"/>
            <a:chExt cx="3428354" cy="2369854"/>
          </a:xfrm>
        </p:grpSpPr>
        <p:sp>
          <p:nvSpPr>
            <p:cNvPr id="17" name="Rectangle 16">
              <a:extLst>
                <a:ext uri="{FF2B5EF4-FFF2-40B4-BE49-F238E27FC236}">
                  <a16:creationId xmlns:a16="http://schemas.microsoft.com/office/drawing/2014/main" id="{1ECD146D-5FFE-EB44-AD2D-345B83F4818E}"/>
                </a:ext>
              </a:extLst>
            </p:cNvPr>
            <p:cNvSpPr/>
            <p:nvPr/>
          </p:nvSpPr>
          <p:spPr>
            <a:xfrm>
              <a:off x="1829275" y="1768442"/>
              <a:ext cx="3428354" cy="2369854"/>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8" name="Picture 17">
              <a:extLst>
                <a:ext uri="{FF2B5EF4-FFF2-40B4-BE49-F238E27FC236}">
                  <a16:creationId xmlns:a16="http://schemas.microsoft.com/office/drawing/2014/main" id="{5DD25095-54E2-334A-97A1-676EA50796DF}"/>
                </a:ext>
              </a:extLst>
            </p:cNvPr>
            <p:cNvPicPr>
              <a:picLocks noChangeAspect="1"/>
            </p:cNvPicPr>
            <p:nvPr/>
          </p:nvPicPr>
          <p:blipFill>
            <a:blip r:embed="rId3"/>
            <a:stretch>
              <a:fillRect/>
            </a:stretch>
          </p:blipFill>
          <p:spPr>
            <a:xfrm>
              <a:off x="3097137" y="2507054"/>
              <a:ext cx="892629" cy="892629"/>
            </a:xfrm>
            <a:prstGeom prst="rect">
              <a:avLst/>
            </a:prstGeom>
          </p:spPr>
        </p:pic>
      </p:grpSp>
      <p:sp>
        <p:nvSpPr>
          <p:cNvPr id="19" name="Rectangle 18">
            <a:extLst>
              <a:ext uri="{FF2B5EF4-FFF2-40B4-BE49-F238E27FC236}">
                <a16:creationId xmlns:a16="http://schemas.microsoft.com/office/drawing/2014/main" id="{009415E4-526E-DD46-B948-6A53AD8E5468}"/>
              </a:ext>
            </a:extLst>
          </p:cNvPr>
          <p:cNvSpPr/>
          <p:nvPr/>
        </p:nvSpPr>
        <p:spPr>
          <a:xfrm>
            <a:off x="6761076" y="6281928"/>
            <a:ext cx="3233315"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4</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grpSp>
        <p:nvGrpSpPr>
          <p:cNvPr id="20" name="Group 19">
            <a:extLst>
              <a:ext uri="{FF2B5EF4-FFF2-40B4-BE49-F238E27FC236}">
                <a16:creationId xmlns:a16="http://schemas.microsoft.com/office/drawing/2014/main" id="{224C119A-92C4-0A41-8BBB-F3630B97997D}"/>
              </a:ext>
            </a:extLst>
          </p:cNvPr>
          <p:cNvGrpSpPr/>
          <p:nvPr/>
        </p:nvGrpSpPr>
        <p:grpSpPr>
          <a:xfrm>
            <a:off x="2197609" y="1277654"/>
            <a:ext cx="3163349" cy="2186669"/>
            <a:chOff x="1829275" y="1768442"/>
            <a:chExt cx="3428354" cy="2369854"/>
          </a:xfrm>
        </p:grpSpPr>
        <p:sp>
          <p:nvSpPr>
            <p:cNvPr id="21" name="Rectangle 20">
              <a:extLst>
                <a:ext uri="{FF2B5EF4-FFF2-40B4-BE49-F238E27FC236}">
                  <a16:creationId xmlns:a16="http://schemas.microsoft.com/office/drawing/2014/main" id="{9C9278EC-E0DA-074F-96E2-D3B7D5DA47FC}"/>
                </a:ext>
              </a:extLst>
            </p:cNvPr>
            <p:cNvSpPr/>
            <p:nvPr/>
          </p:nvSpPr>
          <p:spPr>
            <a:xfrm>
              <a:off x="1829275" y="1768442"/>
              <a:ext cx="3428354" cy="2369854"/>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22" name="Picture 21">
              <a:extLst>
                <a:ext uri="{FF2B5EF4-FFF2-40B4-BE49-F238E27FC236}">
                  <a16:creationId xmlns:a16="http://schemas.microsoft.com/office/drawing/2014/main" id="{43988C41-DE1E-9F4C-AD34-F846D2F9ECB7}"/>
                </a:ext>
              </a:extLst>
            </p:cNvPr>
            <p:cNvPicPr>
              <a:picLocks noChangeAspect="1"/>
            </p:cNvPicPr>
            <p:nvPr/>
          </p:nvPicPr>
          <p:blipFill>
            <a:blip r:embed="rId3"/>
            <a:stretch>
              <a:fillRect/>
            </a:stretch>
          </p:blipFill>
          <p:spPr>
            <a:xfrm>
              <a:off x="3097137" y="2507054"/>
              <a:ext cx="892629" cy="892629"/>
            </a:xfrm>
            <a:prstGeom prst="rect">
              <a:avLst/>
            </a:prstGeom>
          </p:spPr>
        </p:pic>
      </p:grpSp>
      <p:sp>
        <p:nvSpPr>
          <p:cNvPr id="23" name="Rectangle 22">
            <a:extLst>
              <a:ext uri="{FF2B5EF4-FFF2-40B4-BE49-F238E27FC236}">
                <a16:creationId xmlns:a16="http://schemas.microsoft.com/office/drawing/2014/main" id="{CC2C7C24-8ED0-4442-B895-7088FB7BEB1E}"/>
              </a:ext>
            </a:extLst>
          </p:cNvPr>
          <p:cNvSpPr/>
          <p:nvPr/>
        </p:nvSpPr>
        <p:spPr>
          <a:xfrm>
            <a:off x="2109354" y="3491755"/>
            <a:ext cx="3233315"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1</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grpSp>
        <p:nvGrpSpPr>
          <p:cNvPr id="24" name="Group 23">
            <a:extLst>
              <a:ext uri="{FF2B5EF4-FFF2-40B4-BE49-F238E27FC236}">
                <a16:creationId xmlns:a16="http://schemas.microsoft.com/office/drawing/2014/main" id="{86A24C53-8F04-BC44-8AEB-FE1A2020630C}"/>
              </a:ext>
            </a:extLst>
          </p:cNvPr>
          <p:cNvGrpSpPr/>
          <p:nvPr/>
        </p:nvGrpSpPr>
        <p:grpSpPr>
          <a:xfrm>
            <a:off x="2203774" y="4067827"/>
            <a:ext cx="3163349" cy="2186669"/>
            <a:chOff x="1829275" y="1768442"/>
            <a:chExt cx="3428354" cy="2369854"/>
          </a:xfrm>
        </p:grpSpPr>
        <p:sp>
          <p:nvSpPr>
            <p:cNvPr id="25" name="Rectangle 24">
              <a:extLst>
                <a:ext uri="{FF2B5EF4-FFF2-40B4-BE49-F238E27FC236}">
                  <a16:creationId xmlns:a16="http://schemas.microsoft.com/office/drawing/2014/main" id="{59EB1AC4-9CAD-0547-9EE5-F7C556560FA6}"/>
                </a:ext>
              </a:extLst>
            </p:cNvPr>
            <p:cNvSpPr/>
            <p:nvPr/>
          </p:nvSpPr>
          <p:spPr>
            <a:xfrm>
              <a:off x="1829275" y="1768442"/>
              <a:ext cx="3428354" cy="2369854"/>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26" name="Picture 25">
              <a:extLst>
                <a:ext uri="{FF2B5EF4-FFF2-40B4-BE49-F238E27FC236}">
                  <a16:creationId xmlns:a16="http://schemas.microsoft.com/office/drawing/2014/main" id="{DE087BF6-BBE4-2049-999C-EB522AD5511F}"/>
                </a:ext>
              </a:extLst>
            </p:cNvPr>
            <p:cNvPicPr>
              <a:picLocks noChangeAspect="1"/>
            </p:cNvPicPr>
            <p:nvPr/>
          </p:nvPicPr>
          <p:blipFill>
            <a:blip r:embed="rId3"/>
            <a:stretch>
              <a:fillRect/>
            </a:stretch>
          </p:blipFill>
          <p:spPr>
            <a:xfrm>
              <a:off x="3097137" y="2507054"/>
              <a:ext cx="892629" cy="892629"/>
            </a:xfrm>
            <a:prstGeom prst="rect">
              <a:avLst/>
            </a:prstGeom>
          </p:spPr>
        </p:pic>
      </p:grpSp>
      <p:sp>
        <p:nvSpPr>
          <p:cNvPr id="27" name="Rectangle 26">
            <a:extLst>
              <a:ext uri="{FF2B5EF4-FFF2-40B4-BE49-F238E27FC236}">
                <a16:creationId xmlns:a16="http://schemas.microsoft.com/office/drawing/2014/main" id="{D3B2D13A-3E7C-3543-957F-4E23911E6755}"/>
              </a:ext>
            </a:extLst>
          </p:cNvPr>
          <p:cNvSpPr/>
          <p:nvPr/>
        </p:nvSpPr>
        <p:spPr>
          <a:xfrm>
            <a:off x="2115519" y="6281928"/>
            <a:ext cx="3233315"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3</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sp>
        <p:nvSpPr>
          <p:cNvPr id="5" name="Rectangle 4">
            <a:extLst>
              <a:ext uri="{FF2B5EF4-FFF2-40B4-BE49-F238E27FC236}">
                <a16:creationId xmlns:a16="http://schemas.microsoft.com/office/drawing/2014/main" id="{9A0325C7-4E7E-4C48-99C1-EE79CF718DB2}"/>
              </a:ext>
            </a:extLst>
          </p:cNvPr>
          <p:cNvSpPr/>
          <p:nvPr/>
        </p:nvSpPr>
        <p:spPr>
          <a:xfrm>
            <a:off x="4283832" y="257539"/>
            <a:ext cx="3624336" cy="707886"/>
          </a:xfrm>
          <a:prstGeom prst="rect">
            <a:avLst/>
          </a:prstGeom>
        </p:spPr>
        <p:txBody>
          <a:bodyPr wrap="square">
            <a:spAutoFit/>
          </a:bodyPr>
          <a:lstStyle/>
          <a:p>
            <a:pPr algn="ctr"/>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pic>
        <p:nvPicPr>
          <p:cNvPr id="29" name="Picture 28">
            <a:extLst>
              <a:ext uri="{FF2B5EF4-FFF2-40B4-BE49-F238E27FC236}">
                <a16:creationId xmlns:a16="http://schemas.microsoft.com/office/drawing/2014/main" id="{82E3AE7D-7806-E64C-AF3F-AC8506DF6179}"/>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3098831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0325C7-4E7E-4C48-99C1-EE79CF718DB2}"/>
              </a:ext>
            </a:extLst>
          </p:cNvPr>
          <p:cNvSpPr/>
          <p:nvPr/>
        </p:nvSpPr>
        <p:spPr>
          <a:xfrm>
            <a:off x="320040" y="650548"/>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6" name="Rectangle 5">
            <a:extLst>
              <a:ext uri="{FF2B5EF4-FFF2-40B4-BE49-F238E27FC236}">
                <a16:creationId xmlns:a16="http://schemas.microsoft.com/office/drawing/2014/main" id="{F9B59D98-38B5-4549-8119-72037A41A70F}"/>
              </a:ext>
            </a:extLst>
          </p:cNvPr>
          <p:cNvSpPr/>
          <p:nvPr/>
        </p:nvSpPr>
        <p:spPr>
          <a:xfrm>
            <a:off x="0" y="510693"/>
            <a:ext cx="228600" cy="932733"/>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7" name="Rectangle 6">
            <a:extLst>
              <a:ext uri="{FF2B5EF4-FFF2-40B4-BE49-F238E27FC236}">
                <a16:creationId xmlns:a16="http://schemas.microsoft.com/office/drawing/2014/main" id="{00BAD1F6-21B0-ED48-A706-4CE24608623B}"/>
              </a:ext>
            </a:extLst>
          </p:cNvPr>
          <p:cNvSpPr/>
          <p:nvPr/>
        </p:nvSpPr>
        <p:spPr>
          <a:xfrm>
            <a:off x="6096000" y="0"/>
            <a:ext cx="6096000" cy="6858000"/>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8374ED47-212C-5C47-B464-1B96397754BA}"/>
              </a:ext>
            </a:extLst>
          </p:cNvPr>
          <p:cNvSpPr/>
          <p:nvPr/>
        </p:nvSpPr>
        <p:spPr>
          <a:xfrm rot="16200000">
            <a:off x="7728321" y="2193167"/>
            <a:ext cx="8268992" cy="1323439"/>
          </a:xfrm>
          <a:prstGeom prst="rect">
            <a:avLst/>
          </a:prstGeom>
          <a:noFill/>
          <a:effectLst>
            <a:reflection endPos="0" dist="50800" dir="5400000" sy="-100000" algn="bl" rotWithShape="0"/>
          </a:effectLst>
        </p:spPr>
        <p:txBody>
          <a:bodyPr wrap="square">
            <a:spAutoFit/>
          </a:bodyPr>
          <a:lstStyle/>
          <a:p>
            <a:r>
              <a:rPr lang="en-US" sz="8000" b="1" dirty="0">
                <a:solidFill>
                  <a:schemeClr val="bg1"/>
                </a:solidFill>
                <a:effectLst>
                  <a:reflection endPos="0" dist="50800" dir="5400000" sy="-100000" algn="bl" rotWithShape="0"/>
                </a:effectLst>
                <a:latin typeface="Museo Slab 1000" panose="02000000000000000000" pitchFamily="2" charset="77"/>
              </a:rPr>
              <a:t>MAIN IDEA</a:t>
            </a:r>
            <a:endParaRPr lang="en-GB" sz="8000" b="1" dirty="0">
              <a:solidFill>
                <a:schemeClr val="bg1"/>
              </a:solidFill>
              <a:effectLst>
                <a:reflection endPos="0" dist="50800" dir="5400000" sy="-100000" algn="bl" rotWithShape="0"/>
              </a:effectLst>
              <a:latin typeface="Museo Slab 1000" panose="02000000000000000000" pitchFamily="2" charset="77"/>
            </a:endParaRPr>
          </a:p>
        </p:txBody>
      </p:sp>
      <p:grpSp>
        <p:nvGrpSpPr>
          <p:cNvPr id="11" name="Group 10">
            <a:extLst>
              <a:ext uri="{FF2B5EF4-FFF2-40B4-BE49-F238E27FC236}">
                <a16:creationId xmlns:a16="http://schemas.microsoft.com/office/drawing/2014/main" id="{022611B7-B6BF-8A4A-A48F-9CE6967B7B4B}"/>
              </a:ext>
            </a:extLst>
          </p:cNvPr>
          <p:cNvGrpSpPr/>
          <p:nvPr/>
        </p:nvGrpSpPr>
        <p:grpSpPr>
          <a:xfrm>
            <a:off x="6849331" y="910970"/>
            <a:ext cx="3163349" cy="2186669"/>
            <a:chOff x="1829275" y="1768442"/>
            <a:chExt cx="3428354" cy="2369854"/>
          </a:xfrm>
        </p:grpSpPr>
        <p:sp>
          <p:nvSpPr>
            <p:cNvPr id="9" name="Rectangle 8">
              <a:extLst>
                <a:ext uri="{FF2B5EF4-FFF2-40B4-BE49-F238E27FC236}">
                  <a16:creationId xmlns:a16="http://schemas.microsoft.com/office/drawing/2014/main" id="{8387C403-7D56-7C41-B66D-7E0AFB487DFE}"/>
                </a:ext>
              </a:extLst>
            </p:cNvPr>
            <p:cNvSpPr/>
            <p:nvPr/>
          </p:nvSpPr>
          <p:spPr>
            <a:xfrm>
              <a:off x="1829275" y="1768442"/>
              <a:ext cx="3428354" cy="2369854"/>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0" name="Picture 9">
              <a:extLst>
                <a:ext uri="{FF2B5EF4-FFF2-40B4-BE49-F238E27FC236}">
                  <a16:creationId xmlns:a16="http://schemas.microsoft.com/office/drawing/2014/main" id="{33A84D77-EE03-A04A-B104-E1E4183E33DB}"/>
                </a:ext>
              </a:extLst>
            </p:cNvPr>
            <p:cNvPicPr>
              <a:picLocks noChangeAspect="1"/>
            </p:cNvPicPr>
            <p:nvPr/>
          </p:nvPicPr>
          <p:blipFill>
            <a:blip r:embed="rId3"/>
            <a:stretch>
              <a:fillRect/>
            </a:stretch>
          </p:blipFill>
          <p:spPr>
            <a:xfrm>
              <a:off x="3097137" y="2507054"/>
              <a:ext cx="892629" cy="892629"/>
            </a:xfrm>
            <a:prstGeom prst="rect">
              <a:avLst/>
            </a:prstGeom>
          </p:spPr>
        </p:pic>
      </p:grpSp>
      <p:sp>
        <p:nvSpPr>
          <p:cNvPr id="15" name="Rectangle 14">
            <a:extLst>
              <a:ext uri="{FF2B5EF4-FFF2-40B4-BE49-F238E27FC236}">
                <a16:creationId xmlns:a16="http://schemas.microsoft.com/office/drawing/2014/main" id="{06373AFE-C003-3C4B-B44C-64495A59B269}"/>
              </a:ext>
            </a:extLst>
          </p:cNvPr>
          <p:cNvSpPr/>
          <p:nvPr/>
        </p:nvSpPr>
        <p:spPr>
          <a:xfrm>
            <a:off x="6761076" y="3125071"/>
            <a:ext cx="3233315"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1</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grpSp>
        <p:nvGrpSpPr>
          <p:cNvPr id="16" name="Group 15">
            <a:extLst>
              <a:ext uri="{FF2B5EF4-FFF2-40B4-BE49-F238E27FC236}">
                <a16:creationId xmlns:a16="http://schemas.microsoft.com/office/drawing/2014/main" id="{1822C633-7280-1646-A103-5BC2D5E0AF76}"/>
              </a:ext>
            </a:extLst>
          </p:cNvPr>
          <p:cNvGrpSpPr/>
          <p:nvPr/>
        </p:nvGrpSpPr>
        <p:grpSpPr>
          <a:xfrm>
            <a:off x="6849331" y="3846855"/>
            <a:ext cx="3163349" cy="2186669"/>
            <a:chOff x="1829275" y="1768442"/>
            <a:chExt cx="3428354" cy="2369854"/>
          </a:xfrm>
        </p:grpSpPr>
        <p:sp>
          <p:nvSpPr>
            <p:cNvPr id="17" name="Rectangle 16">
              <a:extLst>
                <a:ext uri="{FF2B5EF4-FFF2-40B4-BE49-F238E27FC236}">
                  <a16:creationId xmlns:a16="http://schemas.microsoft.com/office/drawing/2014/main" id="{1ECD146D-5FFE-EB44-AD2D-345B83F4818E}"/>
                </a:ext>
              </a:extLst>
            </p:cNvPr>
            <p:cNvSpPr/>
            <p:nvPr/>
          </p:nvSpPr>
          <p:spPr>
            <a:xfrm>
              <a:off x="1829275" y="1768442"/>
              <a:ext cx="3428354" cy="2369854"/>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8" name="Picture 17">
              <a:extLst>
                <a:ext uri="{FF2B5EF4-FFF2-40B4-BE49-F238E27FC236}">
                  <a16:creationId xmlns:a16="http://schemas.microsoft.com/office/drawing/2014/main" id="{5DD25095-54E2-334A-97A1-676EA50796DF}"/>
                </a:ext>
              </a:extLst>
            </p:cNvPr>
            <p:cNvPicPr>
              <a:picLocks noChangeAspect="1"/>
            </p:cNvPicPr>
            <p:nvPr/>
          </p:nvPicPr>
          <p:blipFill>
            <a:blip r:embed="rId3"/>
            <a:stretch>
              <a:fillRect/>
            </a:stretch>
          </p:blipFill>
          <p:spPr>
            <a:xfrm>
              <a:off x="3097137" y="2507054"/>
              <a:ext cx="892629" cy="892629"/>
            </a:xfrm>
            <a:prstGeom prst="rect">
              <a:avLst/>
            </a:prstGeom>
          </p:spPr>
        </p:pic>
      </p:grpSp>
      <p:sp>
        <p:nvSpPr>
          <p:cNvPr id="19" name="Rectangle 18">
            <a:extLst>
              <a:ext uri="{FF2B5EF4-FFF2-40B4-BE49-F238E27FC236}">
                <a16:creationId xmlns:a16="http://schemas.microsoft.com/office/drawing/2014/main" id="{009415E4-526E-DD46-B948-6A53AD8E5468}"/>
              </a:ext>
            </a:extLst>
          </p:cNvPr>
          <p:cNvSpPr/>
          <p:nvPr/>
        </p:nvSpPr>
        <p:spPr>
          <a:xfrm>
            <a:off x="6761076" y="6060956"/>
            <a:ext cx="3233315"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2</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sp>
        <p:nvSpPr>
          <p:cNvPr id="28" name="Rectangle 27">
            <a:extLst>
              <a:ext uri="{FF2B5EF4-FFF2-40B4-BE49-F238E27FC236}">
                <a16:creationId xmlns:a16="http://schemas.microsoft.com/office/drawing/2014/main" id="{9AAEC767-4F90-EF41-931D-A6DEBD311704}"/>
              </a:ext>
            </a:extLst>
          </p:cNvPr>
          <p:cNvSpPr/>
          <p:nvPr/>
        </p:nvSpPr>
        <p:spPr>
          <a:xfrm>
            <a:off x="320040" y="1774124"/>
            <a:ext cx="4416271" cy="1350947"/>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a:t>
            </a:r>
            <a:endParaRPr lang="en-GB" sz="1400" dirty="0">
              <a:solidFill>
                <a:srgbClr val="474A59"/>
              </a:solidFill>
              <a:effectLst/>
              <a:latin typeface="Source Sans Pro" panose="020B0503030403020204" pitchFamily="34" charset="0"/>
            </a:endParaRPr>
          </a:p>
        </p:txBody>
      </p:sp>
      <p:pic>
        <p:nvPicPr>
          <p:cNvPr id="37" name="Picture 36">
            <a:extLst>
              <a:ext uri="{FF2B5EF4-FFF2-40B4-BE49-F238E27FC236}">
                <a16:creationId xmlns:a16="http://schemas.microsoft.com/office/drawing/2014/main" id="{0F717EB9-0862-BC4B-8299-CFCE70310A86}"/>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3205574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0325C7-4E7E-4C48-99C1-EE79CF718DB2}"/>
              </a:ext>
            </a:extLst>
          </p:cNvPr>
          <p:cNvSpPr/>
          <p:nvPr/>
        </p:nvSpPr>
        <p:spPr>
          <a:xfrm>
            <a:off x="320040" y="650548"/>
            <a:ext cx="3624336" cy="400110"/>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a:t>
            </a:r>
            <a:endParaRPr lang="en-GB" sz="2000" b="1" dirty="0">
              <a:solidFill>
                <a:srgbClr val="1D1E26"/>
              </a:solidFill>
              <a:effectLst/>
              <a:latin typeface="Museo Slab 700" panose="02000000000000000000" pitchFamily="2" charset="77"/>
            </a:endParaRPr>
          </a:p>
        </p:txBody>
      </p:sp>
      <p:sp>
        <p:nvSpPr>
          <p:cNvPr id="6" name="Rectangle 5">
            <a:extLst>
              <a:ext uri="{FF2B5EF4-FFF2-40B4-BE49-F238E27FC236}">
                <a16:creationId xmlns:a16="http://schemas.microsoft.com/office/drawing/2014/main" id="{F9B59D98-38B5-4549-8119-72037A41A70F}"/>
              </a:ext>
            </a:extLst>
          </p:cNvPr>
          <p:cNvSpPr/>
          <p:nvPr/>
        </p:nvSpPr>
        <p:spPr>
          <a:xfrm>
            <a:off x="0" y="510693"/>
            <a:ext cx="228600" cy="614019"/>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7" name="Rectangle 6">
            <a:extLst>
              <a:ext uri="{FF2B5EF4-FFF2-40B4-BE49-F238E27FC236}">
                <a16:creationId xmlns:a16="http://schemas.microsoft.com/office/drawing/2014/main" id="{00BAD1F6-21B0-ED48-A706-4CE24608623B}"/>
              </a:ext>
            </a:extLst>
          </p:cNvPr>
          <p:cNvSpPr/>
          <p:nvPr/>
        </p:nvSpPr>
        <p:spPr>
          <a:xfrm>
            <a:off x="6096000" y="0"/>
            <a:ext cx="6096000" cy="6858000"/>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8374ED47-212C-5C47-B464-1B96397754BA}"/>
              </a:ext>
            </a:extLst>
          </p:cNvPr>
          <p:cNvSpPr/>
          <p:nvPr/>
        </p:nvSpPr>
        <p:spPr>
          <a:xfrm rot="16200000">
            <a:off x="7728321" y="2193167"/>
            <a:ext cx="8268992" cy="1323439"/>
          </a:xfrm>
          <a:prstGeom prst="rect">
            <a:avLst/>
          </a:prstGeom>
          <a:noFill/>
          <a:effectLst>
            <a:reflection endPos="0" dist="50800" dir="5400000" sy="-100000" algn="bl" rotWithShape="0"/>
          </a:effectLst>
        </p:spPr>
        <p:txBody>
          <a:bodyPr wrap="square">
            <a:spAutoFit/>
          </a:bodyPr>
          <a:lstStyle/>
          <a:p>
            <a:r>
              <a:rPr lang="en-US" sz="8000" b="1" dirty="0">
                <a:solidFill>
                  <a:schemeClr val="bg1"/>
                </a:solidFill>
                <a:effectLst>
                  <a:reflection endPos="0" dist="50800" dir="5400000" sy="-100000" algn="bl" rotWithShape="0"/>
                </a:effectLst>
                <a:latin typeface="Museo Slab 1000" panose="02000000000000000000" pitchFamily="2" charset="77"/>
              </a:rPr>
              <a:t>MAIN IDEA</a:t>
            </a:r>
            <a:endParaRPr lang="en-GB" sz="8000" b="1" dirty="0">
              <a:solidFill>
                <a:schemeClr val="bg1"/>
              </a:solidFill>
              <a:effectLst>
                <a:reflection endPos="0" dist="50800" dir="5400000" sy="-100000" algn="bl" rotWithShape="0"/>
              </a:effectLst>
              <a:latin typeface="Museo Slab 1000" panose="02000000000000000000" pitchFamily="2" charset="77"/>
            </a:endParaRPr>
          </a:p>
        </p:txBody>
      </p:sp>
      <p:grpSp>
        <p:nvGrpSpPr>
          <p:cNvPr id="11" name="Group 10">
            <a:extLst>
              <a:ext uri="{FF2B5EF4-FFF2-40B4-BE49-F238E27FC236}">
                <a16:creationId xmlns:a16="http://schemas.microsoft.com/office/drawing/2014/main" id="{022611B7-B6BF-8A4A-A48F-9CE6967B7B4B}"/>
              </a:ext>
            </a:extLst>
          </p:cNvPr>
          <p:cNvGrpSpPr/>
          <p:nvPr/>
        </p:nvGrpSpPr>
        <p:grpSpPr>
          <a:xfrm>
            <a:off x="6849331" y="910970"/>
            <a:ext cx="3163349" cy="2186669"/>
            <a:chOff x="1829275" y="1768442"/>
            <a:chExt cx="3428354" cy="2369854"/>
          </a:xfrm>
        </p:grpSpPr>
        <p:sp>
          <p:nvSpPr>
            <p:cNvPr id="9" name="Rectangle 8">
              <a:extLst>
                <a:ext uri="{FF2B5EF4-FFF2-40B4-BE49-F238E27FC236}">
                  <a16:creationId xmlns:a16="http://schemas.microsoft.com/office/drawing/2014/main" id="{8387C403-7D56-7C41-B66D-7E0AFB487DFE}"/>
                </a:ext>
              </a:extLst>
            </p:cNvPr>
            <p:cNvSpPr/>
            <p:nvPr/>
          </p:nvSpPr>
          <p:spPr>
            <a:xfrm>
              <a:off x="1829275" y="1768442"/>
              <a:ext cx="3428354" cy="2369854"/>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0" name="Picture 9">
              <a:extLst>
                <a:ext uri="{FF2B5EF4-FFF2-40B4-BE49-F238E27FC236}">
                  <a16:creationId xmlns:a16="http://schemas.microsoft.com/office/drawing/2014/main" id="{33A84D77-EE03-A04A-B104-E1E4183E33DB}"/>
                </a:ext>
              </a:extLst>
            </p:cNvPr>
            <p:cNvPicPr>
              <a:picLocks noChangeAspect="1"/>
            </p:cNvPicPr>
            <p:nvPr/>
          </p:nvPicPr>
          <p:blipFill>
            <a:blip r:embed="rId3"/>
            <a:stretch>
              <a:fillRect/>
            </a:stretch>
          </p:blipFill>
          <p:spPr>
            <a:xfrm>
              <a:off x="3097137" y="2507054"/>
              <a:ext cx="892629" cy="892629"/>
            </a:xfrm>
            <a:prstGeom prst="rect">
              <a:avLst/>
            </a:prstGeom>
          </p:spPr>
        </p:pic>
      </p:grpSp>
      <p:sp>
        <p:nvSpPr>
          <p:cNvPr id="15" name="Rectangle 14">
            <a:extLst>
              <a:ext uri="{FF2B5EF4-FFF2-40B4-BE49-F238E27FC236}">
                <a16:creationId xmlns:a16="http://schemas.microsoft.com/office/drawing/2014/main" id="{06373AFE-C003-3C4B-B44C-64495A59B269}"/>
              </a:ext>
            </a:extLst>
          </p:cNvPr>
          <p:cNvSpPr/>
          <p:nvPr/>
        </p:nvSpPr>
        <p:spPr>
          <a:xfrm>
            <a:off x="6761076" y="3125071"/>
            <a:ext cx="3233315"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1</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grpSp>
        <p:nvGrpSpPr>
          <p:cNvPr id="16" name="Group 15">
            <a:extLst>
              <a:ext uri="{FF2B5EF4-FFF2-40B4-BE49-F238E27FC236}">
                <a16:creationId xmlns:a16="http://schemas.microsoft.com/office/drawing/2014/main" id="{1822C633-7280-1646-A103-5BC2D5E0AF76}"/>
              </a:ext>
            </a:extLst>
          </p:cNvPr>
          <p:cNvGrpSpPr/>
          <p:nvPr/>
        </p:nvGrpSpPr>
        <p:grpSpPr>
          <a:xfrm>
            <a:off x="6849331" y="3846855"/>
            <a:ext cx="3163349" cy="2186669"/>
            <a:chOff x="1829275" y="1768442"/>
            <a:chExt cx="3428354" cy="2369854"/>
          </a:xfrm>
        </p:grpSpPr>
        <p:sp>
          <p:nvSpPr>
            <p:cNvPr id="17" name="Rectangle 16">
              <a:extLst>
                <a:ext uri="{FF2B5EF4-FFF2-40B4-BE49-F238E27FC236}">
                  <a16:creationId xmlns:a16="http://schemas.microsoft.com/office/drawing/2014/main" id="{1ECD146D-5FFE-EB44-AD2D-345B83F4818E}"/>
                </a:ext>
              </a:extLst>
            </p:cNvPr>
            <p:cNvSpPr/>
            <p:nvPr/>
          </p:nvSpPr>
          <p:spPr>
            <a:xfrm>
              <a:off x="1829275" y="1768442"/>
              <a:ext cx="3428354" cy="2369854"/>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8" name="Picture 17">
              <a:extLst>
                <a:ext uri="{FF2B5EF4-FFF2-40B4-BE49-F238E27FC236}">
                  <a16:creationId xmlns:a16="http://schemas.microsoft.com/office/drawing/2014/main" id="{5DD25095-54E2-334A-97A1-676EA50796DF}"/>
                </a:ext>
              </a:extLst>
            </p:cNvPr>
            <p:cNvPicPr>
              <a:picLocks noChangeAspect="1"/>
            </p:cNvPicPr>
            <p:nvPr/>
          </p:nvPicPr>
          <p:blipFill>
            <a:blip r:embed="rId3"/>
            <a:stretch>
              <a:fillRect/>
            </a:stretch>
          </p:blipFill>
          <p:spPr>
            <a:xfrm>
              <a:off x="3097137" y="2507054"/>
              <a:ext cx="892629" cy="892629"/>
            </a:xfrm>
            <a:prstGeom prst="rect">
              <a:avLst/>
            </a:prstGeom>
          </p:spPr>
        </p:pic>
      </p:grpSp>
      <p:sp>
        <p:nvSpPr>
          <p:cNvPr id="19" name="Rectangle 18">
            <a:extLst>
              <a:ext uri="{FF2B5EF4-FFF2-40B4-BE49-F238E27FC236}">
                <a16:creationId xmlns:a16="http://schemas.microsoft.com/office/drawing/2014/main" id="{009415E4-526E-DD46-B948-6A53AD8E5468}"/>
              </a:ext>
            </a:extLst>
          </p:cNvPr>
          <p:cNvSpPr/>
          <p:nvPr/>
        </p:nvSpPr>
        <p:spPr>
          <a:xfrm>
            <a:off x="6761076" y="6060956"/>
            <a:ext cx="3233315"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2</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sp>
        <p:nvSpPr>
          <p:cNvPr id="28" name="Rectangle 27">
            <a:extLst>
              <a:ext uri="{FF2B5EF4-FFF2-40B4-BE49-F238E27FC236}">
                <a16:creationId xmlns:a16="http://schemas.microsoft.com/office/drawing/2014/main" id="{9AAEC767-4F90-EF41-931D-A6DEBD311704}"/>
              </a:ext>
            </a:extLst>
          </p:cNvPr>
          <p:cNvSpPr/>
          <p:nvPr/>
        </p:nvSpPr>
        <p:spPr>
          <a:xfrm>
            <a:off x="320040" y="1328830"/>
            <a:ext cx="4416271" cy="1350947"/>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a:t>
            </a:r>
            <a:endParaRPr lang="en-GB" sz="1400" dirty="0">
              <a:solidFill>
                <a:srgbClr val="474A59"/>
              </a:solidFill>
              <a:effectLst/>
              <a:latin typeface="Source Sans Pro" panose="020B0503030403020204" pitchFamily="34" charset="0"/>
            </a:endParaRPr>
          </a:p>
        </p:txBody>
      </p:sp>
      <p:pic>
        <p:nvPicPr>
          <p:cNvPr id="21" name="Picture 20">
            <a:extLst>
              <a:ext uri="{FF2B5EF4-FFF2-40B4-BE49-F238E27FC236}">
                <a16:creationId xmlns:a16="http://schemas.microsoft.com/office/drawing/2014/main" id="{575A205E-7C87-474C-BBD1-EAF953007531}"/>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406982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0325C7-4E7E-4C48-99C1-EE79CF718DB2}"/>
              </a:ext>
            </a:extLst>
          </p:cNvPr>
          <p:cNvSpPr/>
          <p:nvPr/>
        </p:nvSpPr>
        <p:spPr>
          <a:xfrm>
            <a:off x="320040" y="650548"/>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6" name="Rectangle 5">
            <a:extLst>
              <a:ext uri="{FF2B5EF4-FFF2-40B4-BE49-F238E27FC236}">
                <a16:creationId xmlns:a16="http://schemas.microsoft.com/office/drawing/2014/main" id="{F9B59D98-38B5-4549-8119-72037A41A70F}"/>
              </a:ext>
            </a:extLst>
          </p:cNvPr>
          <p:cNvSpPr/>
          <p:nvPr/>
        </p:nvSpPr>
        <p:spPr>
          <a:xfrm>
            <a:off x="0" y="510693"/>
            <a:ext cx="228600" cy="932733"/>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7" name="Rectangle 6">
            <a:extLst>
              <a:ext uri="{FF2B5EF4-FFF2-40B4-BE49-F238E27FC236}">
                <a16:creationId xmlns:a16="http://schemas.microsoft.com/office/drawing/2014/main" id="{00BAD1F6-21B0-ED48-A706-4CE24608623B}"/>
              </a:ext>
            </a:extLst>
          </p:cNvPr>
          <p:cNvSpPr/>
          <p:nvPr/>
        </p:nvSpPr>
        <p:spPr>
          <a:xfrm>
            <a:off x="6096000" y="0"/>
            <a:ext cx="6096000" cy="6858000"/>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8374ED47-212C-5C47-B464-1B96397754BA}"/>
              </a:ext>
            </a:extLst>
          </p:cNvPr>
          <p:cNvSpPr/>
          <p:nvPr/>
        </p:nvSpPr>
        <p:spPr>
          <a:xfrm rot="16200000">
            <a:off x="7728321" y="2193167"/>
            <a:ext cx="8268992" cy="1323439"/>
          </a:xfrm>
          <a:prstGeom prst="rect">
            <a:avLst/>
          </a:prstGeom>
          <a:noFill/>
          <a:effectLst>
            <a:reflection endPos="0" dist="50800" dir="5400000" sy="-100000" algn="bl" rotWithShape="0"/>
          </a:effectLst>
        </p:spPr>
        <p:txBody>
          <a:bodyPr wrap="square">
            <a:spAutoFit/>
          </a:bodyPr>
          <a:lstStyle/>
          <a:p>
            <a:r>
              <a:rPr lang="en-US" sz="8000" b="1" dirty="0">
                <a:solidFill>
                  <a:schemeClr val="bg1"/>
                </a:solidFill>
                <a:effectLst>
                  <a:reflection endPos="0" dist="50800" dir="5400000" sy="-100000" algn="bl" rotWithShape="0"/>
                </a:effectLst>
                <a:latin typeface="Museo Slab 1000" panose="02000000000000000000" pitchFamily="2" charset="77"/>
              </a:rPr>
              <a:t>MAIN IDEA</a:t>
            </a:r>
            <a:endParaRPr lang="en-GB" sz="8000" b="1" dirty="0">
              <a:solidFill>
                <a:schemeClr val="bg1"/>
              </a:solidFill>
              <a:effectLst>
                <a:reflection endPos="0" dist="50800" dir="5400000" sy="-100000" algn="bl" rotWithShape="0"/>
              </a:effectLst>
              <a:latin typeface="Museo Slab 1000" panose="02000000000000000000" pitchFamily="2" charset="77"/>
            </a:endParaRPr>
          </a:p>
        </p:txBody>
      </p:sp>
      <p:grpSp>
        <p:nvGrpSpPr>
          <p:cNvPr id="11" name="Group 10">
            <a:extLst>
              <a:ext uri="{FF2B5EF4-FFF2-40B4-BE49-F238E27FC236}">
                <a16:creationId xmlns:a16="http://schemas.microsoft.com/office/drawing/2014/main" id="{022611B7-B6BF-8A4A-A48F-9CE6967B7B4B}"/>
              </a:ext>
            </a:extLst>
          </p:cNvPr>
          <p:cNvGrpSpPr/>
          <p:nvPr/>
        </p:nvGrpSpPr>
        <p:grpSpPr>
          <a:xfrm>
            <a:off x="6849331" y="910970"/>
            <a:ext cx="3163349" cy="2186669"/>
            <a:chOff x="1829275" y="1768442"/>
            <a:chExt cx="3428354" cy="2369854"/>
          </a:xfrm>
        </p:grpSpPr>
        <p:sp>
          <p:nvSpPr>
            <p:cNvPr id="9" name="Rectangle 8">
              <a:extLst>
                <a:ext uri="{FF2B5EF4-FFF2-40B4-BE49-F238E27FC236}">
                  <a16:creationId xmlns:a16="http://schemas.microsoft.com/office/drawing/2014/main" id="{8387C403-7D56-7C41-B66D-7E0AFB487DFE}"/>
                </a:ext>
              </a:extLst>
            </p:cNvPr>
            <p:cNvSpPr/>
            <p:nvPr/>
          </p:nvSpPr>
          <p:spPr>
            <a:xfrm>
              <a:off x="1829275" y="1768442"/>
              <a:ext cx="3428354" cy="2369854"/>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0" name="Picture 9">
              <a:extLst>
                <a:ext uri="{FF2B5EF4-FFF2-40B4-BE49-F238E27FC236}">
                  <a16:creationId xmlns:a16="http://schemas.microsoft.com/office/drawing/2014/main" id="{33A84D77-EE03-A04A-B104-E1E4183E33DB}"/>
                </a:ext>
              </a:extLst>
            </p:cNvPr>
            <p:cNvPicPr>
              <a:picLocks noChangeAspect="1"/>
            </p:cNvPicPr>
            <p:nvPr/>
          </p:nvPicPr>
          <p:blipFill>
            <a:blip r:embed="rId3"/>
            <a:stretch>
              <a:fillRect/>
            </a:stretch>
          </p:blipFill>
          <p:spPr>
            <a:xfrm>
              <a:off x="3097137" y="2507054"/>
              <a:ext cx="892629" cy="892629"/>
            </a:xfrm>
            <a:prstGeom prst="rect">
              <a:avLst/>
            </a:prstGeom>
          </p:spPr>
        </p:pic>
      </p:grpSp>
      <p:sp>
        <p:nvSpPr>
          <p:cNvPr id="15" name="Rectangle 14">
            <a:extLst>
              <a:ext uri="{FF2B5EF4-FFF2-40B4-BE49-F238E27FC236}">
                <a16:creationId xmlns:a16="http://schemas.microsoft.com/office/drawing/2014/main" id="{06373AFE-C003-3C4B-B44C-64495A59B269}"/>
              </a:ext>
            </a:extLst>
          </p:cNvPr>
          <p:cNvSpPr/>
          <p:nvPr/>
        </p:nvSpPr>
        <p:spPr>
          <a:xfrm>
            <a:off x="6761076" y="3125071"/>
            <a:ext cx="3233315"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1</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grpSp>
        <p:nvGrpSpPr>
          <p:cNvPr id="16" name="Group 15">
            <a:extLst>
              <a:ext uri="{FF2B5EF4-FFF2-40B4-BE49-F238E27FC236}">
                <a16:creationId xmlns:a16="http://schemas.microsoft.com/office/drawing/2014/main" id="{1822C633-7280-1646-A103-5BC2D5E0AF76}"/>
              </a:ext>
            </a:extLst>
          </p:cNvPr>
          <p:cNvGrpSpPr/>
          <p:nvPr/>
        </p:nvGrpSpPr>
        <p:grpSpPr>
          <a:xfrm>
            <a:off x="6849331" y="3846855"/>
            <a:ext cx="3163349" cy="2186669"/>
            <a:chOff x="1829275" y="1768442"/>
            <a:chExt cx="3428354" cy="2369854"/>
          </a:xfrm>
        </p:grpSpPr>
        <p:sp>
          <p:nvSpPr>
            <p:cNvPr id="17" name="Rectangle 16">
              <a:extLst>
                <a:ext uri="{FF2B5EF4-FFF2-40B4-BE49-F238E27FC236}">
                  <a16:creationId xmlns:a16="http://schemas.microsoft.com/office/drawing/2014/main" id="{1ECD146D-5FFE-EB44-AD2D-345B83F4818E}"/>
                </a:ext>
              </a:extLst>
            </p:cNvPr>
            <p:cNvSpPr/>
            <p:nvPr/>
          </p:nvSpPr>
          <p:spPr>
            <a:xfrm>
              <a:off x="1829275" y="1768442"/>
              <a:ext cx="3428354" cy="2369854"/>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8" name="Picture 17">
              <a:extLst>
                <a:ext uri="{FF2B5EF4-FFF2-40B4-BE49-F238E27FC236}">
                  <a16:creationId xmlns:a16="http://schemas.microsoft.com/office/drawing/2014/main" id="{5DD25095-54E2-334A-97A1-676EA50796DF}"/>
                </a:ext>
              </a:extLst>
            </p:cNvPr>
            <p:cNvPicPr>
              <a:picLocks noChangeAspect="1"/>
            </p:cNvPicPr>
            <p:nvPr/>
          </p:nvPicPr>
          <p:blipFill>
            <a:blip r:embed="rId3"/>
            <a:stretch>
              <a:fillRect/>
            </a:stretch>
          </p:blipFill>
          <p:spPr>
            <a:xfrm>
              <a:off x="3097137" y="2507054"/>
              <a:ext cx="892629" cy="892629"/>
            </a:xfrm>
            <a:prstGeom prst="rect">
              <a:avLst/>
            </a:prstGeom>
          </p:spPr>
        </p:pic>
      </p:grpSp>
      <p:sp>
        <p:nvSpPr>
          <p:cNvPr id="19" name="Rectangle 18">
            <a:extLst>
              <a:ext uri="{FF2B5EF4-FFF2-40B4-BE49-F238E27FC236}">
                <a16:creationId xmlns:a16="http://schemas.microsoft.com/office/drawing/2014/main" id="{009415E4-526E-DD46-B948-6A53AD8E5468}"/>
              </a:ext>
            </a:extLst>
          </p:cNvPr>
          <p:cNvSpPr/>
          <p:nvPr/>
        </p:nvSpPr>
        <p:spPr>
          <a:xfrm>
            <a:off x="6761076" y="6060956"/>
            <a:ext cx="3233315"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2</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sp>
        <p:nvSpPr>
          <p:cNvPr id="27" name="Rectangle 26">
            <a:extLst>
              <a:ext uri="{FF2B5EF4-FFF2-40B4-BE49-F238E27FC236}">
                <a16:creationId xmlns:a16="http://schemas.microsoft.com/office/drawing/2014/main" id="{AEE45CC7-497E-EB4C-A012-3BE1E03BEC02}"/>
              </a:ext>
            </a:extLst>
          </p:cNvPr>
          <p:cNvSpPr/>
          <p:nvPr/>
        </p:nvSpPr>
        <p:spPr>
          <a:xfrm>
            <a:off x="90815" y="3704454"/>
            <a:ext cx="2714569"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9" name="Rectangle 28">
            <a:extLst>
              <a:ext uri="{FF2B5EF4-FFF2-40B4-BE49-F238E27FC236}">
                <a16:creationId xmlns:a16="http://schemas.microsoft.com/office/drawing/2014/main" id="{BC025955-7E15-0B41-B5D3-0DCF28D7C534}"/>
              </a:ext>
            </a:extLst>
          </p:cNvPr>
          <p:cNvSpPr/>
          <p:nvPr/>
        </p:nvSpPr>
        <p:spPr>
          <a:xfrm>
            <a:off x="90815" y="3292225"/>
            <a:ext cx="174835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0" name="Rectangle 29">
            <a:extLst>
              <a:ext uri="{FF2B5EF4-FFF2-40B4-BE49-F238E27FC236}">
                <a16:creationId xmlns:a16="http://schemas.microsoft.com/office/drawing/2014/main" id="{2AA5EB3A-F78E-4C46-9F84-422B04124ECD}"/>
              </a:ext>
            </a:extLst>
          </p:cNvPr>
          <p:cNvSpPr/>
          <p:nvPr/>
        </p:nvSpPr>
        <p:spPr>
          <a:xfrm>
            <a:off x="320040" y="1774124"/>
            <a:ext cx="4487880" cy="1350947"/>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 An example of a list design:</a:t>
            </a:r>
            <a:endParaRPr lang="en-GB" sz="1400" dirty="0">
              <a:solidFill>
                <a:srgbClr val="474A59"/>
              </a:solidFill>
              <a:effectLst/>
              <a:latin typeface="Source Sans Pro" panose="020B0503030403020204" pitchFamily="34" charset="0"/>
            </a:endParaRPr>
          </a:p>
        </p:txBody>
      </p:sp>
      <p:pic>
        <p:nvPicPr>
          <p:cNvPr id="31" name="Picture 30">
            <a:extLst>
              <a:ext uri="{FF2B5EF4-FFF2-40B4-BE49-F238E27FC236}">
                <a16:creationId xmlns:a16="http://schemas.microsoft.com/office/drawing/2014/main" id="{55CFDEE9-5C91-5346-A571-C3CF88391C86}"/>
              </a:ext>
            </a:extLst>
          </p:cNvPr>
          <p:cNvPicPr>
            <a:picLocks noChangeAspect="1"/>
          </p:cNvPicPr>
          <p:nvPr/>
        </p:nvPicPr>
        <p:blipFill>
          <a:blip r:embed="rId4"/>
          <a:stretch>
            <a:fillRect/>
          </a:stretch>
        </p:blipFill>
        <p:spPr>
          <a:xfrm>
            <a:off x="-9213" y="3393834"/>
            <a:ext cx="257644" cy="90525"/>
          </a:xfrm>
          <a:prstGeom prst="rect">
            <a:avLst/>
          </a:prstGeom>
        </p:spPr>
      </p:pic>
      <p:sp>
        <p:nvSpPr>
          <p:cNvPr id="32" name="Rectangle 31">
            <a:extLst>
              <a:ext uri="{FF2B5EF4-FFF2-40B4-BE49-F238E27FC236}">
                <a16:creationId xmlns:a16="http://schemas.microsoft.com/office/drawing/2014/main" id="{17372C1C-2302-6D44-8A90-279292797A18}"/>
              </a:ext>
            </a:extLst>
          </p:cNvPr>
          <p:cNvSpPr/>
          <p:nvPr/>
        </p:nvSpPr>
        <p:spPr>
          <a:xfrm>
            <a:off x="320040" y="3212251"/>
            <a:ext cx="4416271"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Information point </a:t>
            </a:r>
            <a:r>
              <a:rPr lang="en-GB" sz="1400" dirty="0">
                <a:solidFill>
                  <a:srgbClr val="474A59"/>
                </a:solidFill>
                <a:latin typeface="Source Sans Pro" panose="020B0503030403020204" pitchFamily="34" charset="0"/>
              </a:rPr>
              <a:t>number one;</a:t>
            </a:r>
            <a:endParaRPr lang="en-GB" sz="1400" dirty="0">
              <a:solidFill>
                <a:srgbClr val="474A59"/>
              </a:solidFill>
              <a:effectLst/>
              <a:latin typeface="Source Sans Pro" panose="020B0503030403020204" pitchFamily="34" charset="0"/>
            </a:endParaRPr>
          </a:p>
        </p:txBody>
      </p:sp>
      <p:pic>
        <p:nvPicPr>
          <p:cNvPr id="33" name="Picture 32">
            <a:extLst>
              <a:ext uri="{FF2B5EF4-FFF2-40B4-BE49-F238E27FC236}">
                <a16:creationId xmlns:a16="http://schemas.microsoft.com/office/drawing/2014/main" id="{F1A6045A-52EE-D34E-90D8-2235329961D5}"/>
              </a:ext>
            </a:extLst>
          </p:cNvPr>
          <p:cNvPicPr>
            <a:picLocks noChangeAspect="1"/>
          </p:cNvPicPr>
          <p:nvPr/>
        </p:nvPicPr>
        <p:blipFill>
          <a:blip r:embed="rId4"/>
          <a:stretch>
            <a:fillRect/>
          </a:stretch>
        </p:blipFill>
        <p:spPr>
          <a:xfrm>
            <a:off x="-9213" y="3806345"/>
            <a:ext cx="257644" cy="90525"/>
          </a:xfrm>
          <a:prstGeom prst="rect">
            <a:avLst/>
          </a:prstGeom>
        </p:spPr>
      </p:pic>
      <p:sp>
        <p:nvSpPr>
          <p:cNvPr id="34" name="Rectangle 33">
            <a:extLst>
              <a:ext uri="{FF2B5EF4-FFF2-40B4-BE49-F238E27FC236}">
                <a16:creationId xmlns:a16="http://schemas.microsoft.com/office/drawing/2014/main" id="{50A0FF94-B451-8E43-8DAB-CC01707C508A}"/>
              </a:ext>
            </a:extLst>
          </p:cNvPr>
          <p:cNvSpPr/>
          <p:nvPr/>
        </p:nvSpPr>
        <p:spPr>
          <a:xfrm>
            <a:off x="320040" y="3624762"/>
            <a:ext cx="4416271" cy="704616"/>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Also an important information </a:t>
            </a:r>
            <a:r>
              <a:rPr lang="en-GB" sz="1400" dirty="0">
                <a:solidFill>
                  <a:srgbClr val="474A59"/>
                </a:solidFill>
                <a:latin typeface="Source Sans Pro" panose="020B0503030403020204" pitchFamily="34" charset="0"/>
              </a:rPr>
              <a:t>point number two</a:t>
            </a:r>
          </a:p>
          <a:p>
            <a:pPr>
              <a:lnSpc>
                <a:spcPct val="150000"/>
              </a:lnSpc>
            </a:pPr>
            <a:r>
              <a:rPr lang="en-GB" sz="1400" dirty="0">
                <a:solidFill>
                  <a:srgbClr val="474A59"/>
                </a:solidFill>
                <a:latin typeface="Source Sans Pro" panose="020B0503030403020204" pitchFamily="34" charset="0"/>
              </a:rPr>
              <a:t>in two lines.</a:t>
            </a:r>
            <a:endParaRPr lang="en-GB" sz="1400" dirty="0">
              <a:solidFill>
                <a:srgbClr val="474A59"/>
              </a:solidFill>
              <a:effectLst/>
              <a:latin typeface="Source Sans Pro" panose="020B0503030403020204" pitchFamily="34" charset="0"/>
            </a:endParaRPr>
          </a:p>
        </p:txBody>
      </p:sp>
      <p:pic>
        <p:nvPicPr>
          <p:cNvPr id="37" name="Picture 36">
            <a:extLst>
              <a:ext uri="{FF2B5EF4-FFF2-40B4-BE49-F238E27FC236}">
                <a16:creationId xmlns:a16="http://schemas.microsoft.com/office/drawing/2014/main" id="{64457283-6A18-B542-9DEF-57CAD1F5AB42}"/>
              </a:ext>
            </a:extLst>
          </p:cNvPr>
          <p:cNvPicPr>
            <a:picLocks noChangeAspect="1"/>
          </p:cNvPicPr>
          <p:nvPr/>
        </p:nvPicPr>
        <p:blipFill>
          <a:blip r:embed="rId5"/>
          <a:stretch>
            <a:fillRect/>
          </a:stretch>
        </p:blipFill>
        <p:spPr>
          <a:xfrm>
            <a:off x="11622398" y="0"/>
            <a:ext cx="314420" cy="733647"/>
          </a:xfrm>
          <a:prstGeom prst="rect">
            <a:avLst/>
          </a:prstGeom>
        </p:spPr>
      </p:pic>
    </p:spTree>
    <p:extLst>
      <p:ext uri="{BB962C8B-B14F-4D97-AF65-F5344CB8AC3E}">
        <p14:creationId xmlns:p14="http://schemas.microsoft.com/office/powerpoint/2010/main" val="3830302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0325C7-4E7E-4C48-99C1-EE79CF718DB2}"/>
              </a:ext>
            </a:extLst>
          </p:cNvPr>
          <p:cNvSpPr/>
          <p:nvPr/>
        </p:nvSpPr>
        <p:spPr>
          <a:xfrm>
            <a:off x="320040" y="650548"/>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6" name="Rectangle 5">
            <a:extLst>
              <a:ext uri="{FF2B5EF4-FFF2-40B4-BE49-F238E27FC236}">
                <a16:creationId xmlns:a16="http://schemas.microsoft.com/office/drawing/2014/main" id="{F9B59D98-38B5-4549-8119-72037A41A70F}"/>
              </a:ext>
            </a:extLst>
          </p:cNvPr>
          <p:cNvSpPr/>
          <p:nvPr/>
        </p:nvSpPr>
        <p:spPr>
          <a:xfrm>
            <a:off x="0" y="510693"/>
            <a:ext cx="228600" cy="932733"/>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7" name="Rectangle 6">
            <a:extLst>
              <a:ext uri="{FF2B5EF4-FFF2-40B4-BE49-F238E27FC236}">
                <a16:creationId xmlns:a16="http://schemas.microsoft.com/office/drawing/2014/main" id="{00BAD1F6-21B0-ED48-A706-4CE24608623B}"/>
              </a:ext>
            </a:extLst>
          </p:cNvPr>
          <p:cNvSpPr/>
          <p:nvPr/>
        </p:nvSpPr>
        <p:spPr>
          <a:xfrm>
            <a:off x="6096000" y="0"/>
            <a:ext cx="6096000" cy="6858000"/>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8374ED47-212C-5C47-B464-1B96397754BA}"/>
              </a:ext>
            </a:extLst>
          </p:cNvPr>
          <p:cNvSpPr/>
          <p:nvPr/>
        </p:nvSpPr>
        <p:spPr>
          <a:xfrm rot="16200000">
            <a:off x="7728321" y="2193167"/>
            <a:ext cx="8268992" cy="1323439"/>
          </a:xfrm>
          <a:prstGeom prst="rect">
            <a:avLst/>
          </a:prstGeom>
          <a:noFill/>
          <a:effectLst>
            <a:reflection endPos="0" dist="50800" dir="5400000" sy="-100000" algn="bl" rotWithShape="0"/>
          </a:effectLst>
        </p:spPr>
        <p:txBody>
          <a:bodyPr wrap="square">
            <a:spAutoFit/>
          </a:bodyPr>
          <a:lstStyle/>
          <a:p>
            <a:r>
              <a:rPr lang="en-US" sz="8000" b="1" dirty="0">
                <a:solidFill>
                  <a:schemeClr val="bg1"/>
                </a:solidFill>
                <a:effectLst>
                  <a:reflection endPos="0" dist="50800" dir="5400000" sy="-100000" algn="bl" rotWithShape="0"/>
                </a:effectLst>
                <a:latin typeface="Museo Slab 1000" panose="02000000000000000000" pitchFamily="2" charset="77"/>
              </a:rPr>
              <a:t>MAIN IDEA</a:t>
            </a:r>
            <a:endParaRPr lang="en-GB" sz="8000" b="1" dirty="0">
              <a:solidFill>
                <a:schemeClr val="bg1"/>
              </a:solidFill>
              <a:effectLst>
                <a:reflection endPos="0" dist="50800" dir="5400000" sy="-100000" algn="bl" rotWithShape="0"/>
              </a:effectLst>
              <a:latin typeface="Museo Slab 1000" panose="02000000000000000000" pitchFamily="2" charset="77"/>
            </a:endParaRPr>
          </a:p>
        </p:txBody>
      </p:sp>
      <p:sp>
        <p:nvSpPr>
          <p:cNvPr id="27" name="Rectangle 26">
            <a:extLst>
              <a:ext uri="{FF2B5EF4-FFF2-40B4-BE49-F238E27FC236}">
                <a16:creationId xmlns:a16="http://schemas.microsoft.com/office/drawing/2014/main" id="{AEE45CC7-497E-EB4C-A012-3BE1E03BEC02}"/>
              </a:ext>
            </a:extLst>
          </p:cNvPr>
          <p:cNvSpPr/>
          <p:nvPr/>
        </p:nvSpPr>
        <p:spPr>
          <a:xfrm>
            <a:off x="90815" y="3704454"/>
            <a:ext cx="2714569"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9" name="Rectangle 28">
            <a:extLst>
              <a:ext uri="{FF2B5EF4-FFF2-40B4-BE49-F238E27FC236}">
                <a16:creationId xmlns:a16="http://schemas.microsoft.com/office/drawing/2014/main" id="{BC025955-7E15-0B41-B5D3-0DCF28D7C534}"/>
              </a:ext>
            </a:extLst>
          </p:cNvPr>
          <p:cNvSpPr/>
          <p:nvPr/>
        </p:nvSpPr>
        <p:spPr>
          <a:xfrm>
            <a:off x="90815" y="3292225"/>
            <a:ext cx="174835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0" name="Rectangle 29">
            <a:extLst>
              <a:ext uri="{FF2B5EF4-FFF2-40B4-BE49-F238E27FC236}">
                <a16:creationId xmlns:a16="http://schemas.microsoft.com/office/drawing/2014/main" id="{2AA5EB3A-F78E-4C46-9F84-422B04124ECD}"/>
              </a:ext>
            </a:extLst>
          </p:cNvPr>
          <p:cNvSpPr/>
          <p:nvPr/>
        </p:nvSpPr>
        <p:spPr>
          <a:xfrm>
            <a:off x="320040" y="1774124"/>
            <a:ext cx="4487880" cy="1350947"/>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 An example of a list design:</a:t>
            </a:r>
            <a:endParaRPr lang="en-GB" sz="1400" dirty="0">
              <a:solidFill>
                <a:srgbClr val="474A59"/>
              </a:solidFill>
              <a:effectLst/>
              <a:latin typeface="Source Sans Pro" panose="020B0503030403020204" pitchFamily="34" charset="0"/>
            </a:endParaRPr>
          </a:p>
        </p:txBody>
      </p:sp>
      <p:pic>
        <p:nvPicPr>
          <p:cNvPr id="31" name="Picture 30">
            <a:extLst>
              <a:ext uri="{FF2B5EF4-FFF2-40B4-BE49-F238E27FC236}">
                <a16:creationId xmlns:a16="http://schemas.microsoft.com/office/drawing/2014/main" id="{55CFDEE9-5C91-5346-A571-C3CF88391C86}"/>
              </a:ext>
            </a:extLst>
          </p:cNvPr>
          <p:cNvPicPr>
            <a:picLocks noChangeAspect="1"/>
          </p:cNvPicPr>
          <p:nvPr/>
        </p:nvPicPr>
        <p:blipFill>
          <a:blip r:embed="rId3"/>
          <a:stretch>
            <a:fillRect/>
          </a:stretch>
        </p:blipFill>
        <p:spPr>
          <a:xfrm>
            <a:off x="-9213" y="3393834"/>
            <a:ext cx="257644" cy="90525"/>
          </a:xfrm>
          <a:prstGeom prst="rect">
            <a:avLst/>
          </a:prstGeom>
        </p:spPr>
      </p:pic>
      <p:sp>
        <p:nvSpPr>
          <p:cNvPr id="32" name="Rectangle 31">
            <a:extLst>
              <a:ext uri="{FF2B5EF4-FFF2-40B4-BE49-F238E27FC236}">
                <a16:creationId xmlns:a16="http://schemas.microsoft.com/office/drawing/2014/main" id="{17372C1C-2302-6D44-8A90-279292797A18}"/>
              </a:ext>
            </a:extLst>
          </p:cNvPr>
          <p:cNvSpPr/>
          <p:nvPr/>
        </p:nvSpPr>
        <p:spPr>
          <a:xfrm>
            <a:off x="320040" y="3212251"/>
            <a:ext cx="4416271"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Information point </a:t>
            </a:r>
            <a:r>
              <a:rPr lang="en-GB" sz="1400" dirty="0">
                <a:solidFill>
                  <a:srgbClr val="474A59"/>
                </a:solidFill>
                <a:latin typeface="Source Sans Pro" panose="020B0503030403020204" pitchFamily="34" charset="0"/>
              </a:rPr>
              <a:t>number one;</a:t>
            </a:r>
            <a:endParaRPr lang="en-GB" sz="1400" dirty="0">
              <a:solidFill>
                <a:srgbClr val="474A59"/>
              </a:solidFill>
              <a:effectLst/>
              <a:latin typeface="Source Sans Pro" panose="020B0503030403020204" pitchFamily="34" charset="0"/>
            </a:endParaRPr>
          </a:p>
        </p:txBody>
      </p:sp>
      <p:pic>
        <p:nvPicPr>
          <p:cNvPr id="33" name="Picture 32">
            <a:extLst>
              <a:ext uri="{FF2B5EF4-FFF2-40B4-BE49-F238E27FC236}">
                <a16:creationId xmlns:a16="http://schemas.microsoft.com/office/drawing/2014/main" id="{F1A6045A-52EE-D34E-90D8-2235329961D5}"/>
              </a:ext>
            </a:extLst>
          </p:cNvPr>
          <p:cNvPicPr>
            <a:picLocks noChangeAspect="1"/>
          </p:cNvPicPr>
          <p:nvPr/>
        </p:nvPicPr>
        <p:blipFill>
          <a:blip r:embed="rId3"/>
          <a:stretch>
            <a:fillRect/>
          </a:stretch>
        </p:blipFill>
        <p:spPr>
          <a:xfrm>
            <a:off x="-9213" y="3806345"/>
            <a:ext cx="257644" cy="90525"/>
          </a:xfrm>
          <a:prstGeom prst="rect">
            <a:avLst/>
          </a:prstGeom>
        </p:spPr>
      </p:pic>
      <p:sp>
        <p:nvSpPr>
          <p:cNvPr id="34" name="Rectangle 33">
            <a:extLst>
              <a:ext uri="{FF2B5EF4-FFF2-40B4-BE49-F238E27FC236}">
                <a16:creationId xmlns:a16="http://schemas.microsoft.com/office/drawing/2014/main" id="{50A0FF94-B451-8E43-8DAB-CC01707C508A}"/>
              </a:ext>
            </a:extLst>
          </p:cNvPr>
          <p:cNvSpPr/>
          <p:nvPr/>
        </p:nvSpPr>
        <p:spPr>
          <a:xfrm>
            <a:off x="320040" y="3624762"/>
            <a:ext cx="4416271" cy="704616"/>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Also an important information </a:t>
            </a:r>
            <a:r>
              <a:rPr lang="en-GB" sz="1400" dirty="0">
                <a:solidFill>
                  <a:srgbClr val="474A59"/>
                </a:solidFill>
                <a:latin typeface="Source Sans Pro" panose="020B0503030403020204" pitchFamily="34" charset="0"/>
              </a:rPr>
              <a:t>point number two</a:t>
            </a:r>
          </a:p>
          <a:p>
            <a:pPr>
              <a:lnSpc>
                <a:spcPct val="150000"/>
              </a:lnSpc>
            </a:pPr>
            <a:r>
              <a:rPr lang="en-GB" sz="1400" dirty="0">
                <a:solidFill>
                  <a:srgbClr val="474A59"/>
                </a:solidFill>
                <a:latin typeface="Source Sans Pro" panose="020B0503030403020204" pitchFamily="34" charset="0"/>
              </a:rPr>
              <a:t>in two lines.</a:t>
            </a:r>
            <a:endParaRPr lang="en-GB" sz="1400" dirty="0">
              <a:solidFill>
                <a:srgbClr val="474A59"/>
              </a:solidFill>
              <a:effectLst/>
              <a:latin typeface="Source Sans Pro" panose="020B0503030403020204" pitchFamily="34" charset="0"/>
            </a:endParaRPr>
          </a:p>
        </p:txBody>
      </p:sp>
      <p:pic>
        <p:nvPicPr>
          <p:cNvPr id="21" name="Picture 20">
            <a:extLst>
              <a:ext uri="{FF2B5EF4-FFF2-40B4-BE49-F238E27FC236}">
                <a16:creationId xmlns:a16="http://schemas.microsoft.com/office/drawing/2014/main" id="{7C39E4B7-002B-6E49-90D6-CA116B3DB954}"/>
              </a:ext>
            </a:extLst>
          </p:cNvPr>
          <p:cNvPicPr>
            <a:picLocks noChangeAspect="1"/>
          </p:cNvPicPr>
          <p:nvPr/>
        </p:nvPicPr>
        <p:blipFill>
          <a:blip r:embed="rId4"/>
          <a:stretch>
            <a:fillRect/>
          </a:stretch>
        </p:blipFill>
        <p:spPr>
          <a:xfrm>
            <a:off x="8732184" y="3017184"/>
            <a:ext cx="823631" cy="823631"/>
          </a:xfrm>
          <a:prstGeom prst="rect">
            <a:avLst/>
          </a:prstGeom>
        </p:spPr>
      </p:pic>
      <p:pic>
        <p:nvPicPr>
          <p:cNvPr id="23" name="Picture 22">
            <a:extLst>
              <a:ext uri="{FF2B5EF4-FFF2-40B4-BE49-F238E27FC236}">
                <a16:creationId xmlns:a16="http://schemas.microsoft.com/office/drawing/2014/main" id="{0A682D92-7F7C-BB4D-8173-7C99C7BEEFF6}"/>
              </a:ext>
            </a:extLst>
          </p:cNvPr>
          <p:cNvPicPr>
            <a:picLocks noChangeAspect="1"/>
          </p:cNvPicPr>
          <p:nvPr/>
        </p:nvPicPr>
        <p:blipFill>
          <a:blip r:embed="rId5"/>
          <a:stretch>
            <a:fillRect/>
          </a:stretch>
        </p:blipFill>
        <p:spPr>
          <a:xfrm>
            <a:off x="11622398" y="0"/>
            <a:ext cx="314420" cy="733647"/>
          </a:xfrm>
          <a:prstGeom prst="rect">
            <a:avLst/>
          </a:prstGeom>
        </p:spPr>
      </p:pic>
    </p:spTree>
    <p:extLst>
      <p:ext uri="{BB962C8B-B14F-4D97-AF65-F5344CB8AC3E}">
        <p14:creationId xmlns:p14="http://schemas.microsoft.com/office/powerpoint/2010/main" val="1651508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551759-0769-9C4B-BE4F-6EF29CC104C9}"/>
              </a:ext>
            </a:extLst>
          </p:cNvPr>
          <p:cNvSpPr/>
          <p:nvPr/>
        </p:nvSpPr>
        <p:spPr>
          <a:xfrm>
            <a:off x="320040" y="650548"/>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3" name="Rectangle 2">
            <a:extLst>
              <a:ext uri="{FF2B5EF4-FFF2-40B4-BE49-F238E27FC236}">
                <a16:creationId xmlns:a16="http://schemas.microsoft.com/office/drawing/2014/main" id="{9854F1C2-BDAC-7E4B-B158-E2451C2E8F1F}"/>
              </a:ext>
            </a:extLst>
          </p:cNvPr>
          <p:cNvSpPr/>
          <p:nvPr/>
        </p:nvSpPr>
        <p:spPr>
          <a:xfrm>
            <a:off x="0" y="510693"/>
            <a:ext cx="228600" cy="932733"/>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grpSp>
        <p:nvGrpSpPr>
          <p:cNvPr id="4" name="Group 3">
            <a:extLst>
              <a:ext uri="{FF2B5EF4-FFF2-40B4-BE49-F238E27FC236}">
                <a16:creationId xmlns:a16="http://schemas.microsoft.com/office/drawing/2014/main" id="{A8D47EAF-CEA2-0749-8E48-74D03676D662}"/>
              </a:ext>
            </a:extLst>
          </p:cNvPr>
          <p:cNvGrpSpPr/>
          <p:nvPr/>
        </p:nvGrpSpPr>
        <p:grpSpPr>
          <a:xfrm>
            <a:off x="409378" y="1892808"/>
            <a:ext cx="5409461" cy="4114800"/>
            <a:chOff x="1829275" y="285656"/>
            <a:chExt cx="5862630" cy="4459511"/>
          </a:xfrm>
        </p:grpSpPr>
        <p:sp>
          <p:nvSpPr>
            <p:cNvPr id="5" name="Rectangle 4">
              <a:extLst>
                <a:ext uri="{FF2B5EF4-FFF2-40B4-BE49-F238E27FC236}">
                  <a16:creationId xmlns:a16="http://schemas.microsoft.com/office/drawing/2014/main" id="{4343FB4B-81AC-A446-906E-4D1AF5B12732}"/>
                </a:ext>
              </a:extLst>
            </p:cNvPr>
            <p:cNvSpPr/>
            <p:nvPr/>
          </p:nvSpPr>
          <p:spPr>
            <a:xfrm>
              <a:off x="1829275" y="285656"/>
              <a:ext cx="5862630" cy="4459511"/>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6" name="Picture 5">
              <a:extLst>
                <a:ext uri="{FF2B5EF4-FFF2-40B4-BE49-F238E27FC236}">
                  <a16:creationId xmlns:a16="http://schemas.microsoft.com/office/drawing/2014/main" id="{E30BE7EE-187E-DF42-887D-159CAF297004}"/>
                </a:ext>
              </a:extLst>
            </p:cNvPr>
            <p:cNvPicPr>
              <a:picLocks noChangeAspect="1"/>
            </p:cNvPicPr>
            <p:nvPr/>
          </p:nvPicPr>
          <p:blipFill>
            <a:blip r:embed="rId2"/>
            <a:stretch>
              <a:fillRect/>
            </a:stretch>
          </p:blipFill>
          <p:spPr>
            <a:xfrm>
              <a:off x="4314274" y="2069096"/>
              <a:ext cx="892629" cy="892629"/>
            </a:xfrm>
            <a:prstGeom prst="rect">
              <a:avLst/>
            </a:prstGeom>
          </p:spPr>
        </p:pic>
      </p:grpSp>
      <p:sp>
        <p:nvSpPr>
          <p:cNvPr id="7" name="Rectangle 6">
            <a:extLst>
              <a:ext uri="{FF2B5EF4-FFF2-40B4-BE49-F238E27FC236}">
                <a16:creationId xmlns:a16="http://schemas.microsoft.com/office/drawing/2014/main" id="{99812A7F-DE6A-2648-A856-53EB064C5F2F}"/>
              </a:ext>
            </a:extLst>
          </p:cNvPr>
          <p:cNvSpPr/>
          <p:nvPr/>
        </p:nvSpPr>
        <p:spPr>
          <a:xfrm>
            <a:off x="320040" y="6104691"/>
            <a:ext cx="5498799"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1</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grpSp>
        <p:nvGrpSpPr>
          <p:cNvPr id="8" name="Group 7">
            <a:extLst>
              <a:ext uri="{FF2B5EF4-FFF2-40B4-BE49-F238E27FC236}">
                <a16:creationId xmlns:a16="http://schemas.microsoft.com/office/drawing/2014/main" id="{8623D4EA-4017-6549-BE79-97065B57E911}"/>
              </a:ext>
            </a:extLst>
          </p:cNvPr>
          <p:cNvGrpSpPr/>
          <p:nvPr/>
        </p:nvGrpSpPr>
        <p:grpSpPr>
          <a:xfrm>
            <a:off x="6298114" y="1892808"/>
            <a:ext cx="5409461" cy="4114800"/>
            <a:chOff x="1829275" y="285656"/>
            <a:chExt cx="5862630" cy="4459511"/>
          </a:xfrm>
        </p:grpSpPr>
        <p:sp>
          <p:nvSpPr>
            <p:cNvPr id="9" name="Rectangle 8">
              <a:extLst>
                <a:ext uri="{FF2B5EF4-FFF2-40B4-BE49-F238E27FC236}">
                  <a16:creationId xmlns:a16="http://schemas.microsoft.com/office/drawing/2014/main" id="{DA5482F9-3476-4B47-B700-BEF53CE4E4DB}"/>
                </a:ext>
              </a:extLst>
            </p:cNvPr>
            <p:cNvSpPr/>
            <p:nvPr/>
          </p:nvSpPr>
          <p:spPr>
            <a:xfrm>
              <a:off x="1829275" y="285656"/>
              <a:ext cx="5862630" cy="4459511"/>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0" name="Picture 9">
              <a:extLst>
                <a:ext uri="{FF2B5EF4-FFF2-40B4-BE49-F238E27FC236}">
                  <a16:creationId xmlns:a16="http://schemas.microsoft.com/office/drawing/2014/main" id="{2EB05234-2AF3-584D-9A99-3348C8B97B40}"/>
                </a:ext>
              </a:extLst>
            </p:cNvPr>
            <p:cNvPicPr>
              <a:picLocks noChangeAspect="1"/>
            </p:cNvPicPr>
            <p:nvPr/>
          </p:nvPicPr>
          <p:blipFill>
            <a:blip r:embed="rId2"/>
            <a:stretch>
              <a:fillRect/>
            </a:stretch>
          </p:blipFill>
          <p:spPr>
            <a:xfrm>
              <a:off x="4314274" y="2069096"/>
              <a:ext cx="892629" cy="892629"/>
            </a:xfrm>
            <a:prstGeom prst="rect">
              <a:avLst/>
            </a:prstGeom>
          </p:spPr>
        </p:pic>
      </p:grpSp>
      <p:sp>
        <p:nvSpPr>
          <p:cNvPr id="11" name="Rectangle 10">
            <a:extLst>
              <a:ext uri="{FF2B5EF4-FFF2-40B4-BE49-F238E27FC236}">
                <a16:creationId xmlns:a16="http://schemas.microsoft.com/office/drawing/2014/main" id="{FD2BC49F-9FDF-784F-85AC-420F3C90BB41}"/>
              </a:ext>
            </a:extLst>
          </p:cNvPr>
          <p:cNvSpPr/>
          <p:nvPr/>
        </p:nvSpPr>
        <p:spPr>
          <a:xfrm>
            <a:off x="6208776" y="6104691"/>
            <a:ext cx="5498799"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2</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pic>
        <p:nvPicPr>
          <p:cNvPr id="13" name="Picture 12">
            <a:extLst>
              <a:ext uri="{FF2B5EF4-FFF2-40B4-BE49-F238E27FC236}">
                <a16:creationId xmlns:a16="http://schemas.microsoft.com/office/drawing/2014/main" id="{6D7D8D5E-1DA1-0943-8B5E-38E55E8AC186}"/>
              </a:ext>
            </a:extLst>
          </p:cNvPr>
          <p:cNvPicPr>
            <a:picLocks noChangeAspect="1"/>
          </p:cNvPicPr>
          <p:nvPr/>
        </p:nvPicPr>
        <p:blipFill>
          <a:blip r:embed="rId3"/>
          <a:stretch>
            <a:fillRect/>
          </a:stretch>
        </p:blipFill>
        <p:spPr>
          <a:xfrm>
            <a:off x="11622398" y="0"/>
            <a:ext cx="314420" cy="733647"/>
          </a:xfrm>
          <a:prstGeom prst="rect">
            <a:avLst/>
          </a:prstGeom>
        </p:spPr>
      </p:pic>
    </p:spTree>
    <p:extLst>
      <p:ext uri="{BB962C8B-B14F-4D97-AF65-F5344CB8AC3E}">
        <p14:creationId xmlns:p14="http://schemas.microsoft.com/office/powerpoint/2010/main" val="1164825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551759-0769-9C4B-BE4F-6EF29CC104C9}"/>
              </a:ext>
            </a:extLst>
          </p:cNvPr>
          <p:cNvSpPr/>
          <p:nvPr/>
        </p:nvSpPr>
        <p:spPr>
          <a:xfrm>
            <a:off x="320040" y="650548"/>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3" name="Rectangle 2">
            <a:extLst>
              <a:ext uri="{FF2B5EF4-FFF2-40B4-BE49-F238E27FC236}">
                <a16:creationId xmlns:a16="http://schemas.microsoft.com/office/drawing/2014/main" id="{9854F1C2-BDAC-7E4B-B158-E2451C2E8F1F}"/>
              </a:ext>
            </a:extLst>
          </p:cNvPr>
          <p:cNvSpPr/>
          <p:nvPr/>
        </p:nvSpPr>
        <p:spPr>
          <a:xfrm>
            <a:off x="0" y="510693"/>
            <a:ext cx="228600" cy="932733"/>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grpSp>
        <p:nvGrpSpPr>
          <p:cNvPr id="4" name="Group 3">
            <a:extLst>
              <a:ext uri="{FF2B5EF4-FFF2-40B4-BE49-F238E27FC236}">
                <a16:creationId xmlns:a16="http://schemas.microsoft.com/office/drawing/2014/main" id="{A8D47EAF-CEA2-0749-8E48-74D03676D662}"/>
              </a:ext>
            </a:extLst>
          </p:cNvPr>
          <p:cNvGrpSpPr/>
          <p:nvPr/>
        </p:nvGrpSpPr>
        <p:grpSpPr>
          <a:xfrm>
            <a:off x="409378" y="1892808"/>
            <a:ext cx="5409461" cy="4114800"/>
            <a:chOff x="1829275" y="285656"/>
            <a:chExt cx="5862630" cy="4459511"/>
          </a:xfrm>
        </p:grpSpPr>
        <p:sp>
          <p:nvSpPr>
            <p:cNvPr id="5" name="Rectangle 4">
              <a:extLst>
                <a:ext uri="{FF2B5EF4-FFF2-40B4-BE49-F238E27FC236}">
                  <a16:creationId xmlns:a16="http://schemas.microsoft.com/office/drawing/2014/main" id="{4343FB4B-81AC-A446-906E-4D1AF5B12732}"/>
                </a:ext>
              </a:extLst>
            </p:cNvPr>
            <p:cNvSpPr/>
            <p:nvPr/>
          </p:nvSpPr>
          <p:spPr>
            <a:xfrm>
              <a:off x="1829275" y="285656"/>
              <a:ext cx="5862630" cy="4459511"/>
            </a:xfrm>
            <a:prstGeom prst="rect">
              <a:avLst/>
            </a:prstGeom>
            <a:solidFill>
              <a:srgbClr val="F5F6FA"/>
            </a:solidFill>
            <a:ln>
              <a:noFill/>
            </a:ln>
            <a:effectLst>
              <a:outerShdw sx="1000" sy="1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6" name="Picture 5">
              <a:extLst>
                <a:ext uri="{FF2B5EF4-FFF2-40B4-BE49-F238E27FC236}">
                  <a16:creationId xmlns:a16="http://schemas.microsoft.com/office/drawing/2014/main" id="{E30BE7EE-187E-DF42-887D-159CAF297004}"/>
                </a:ext>
              </a:extLst>
            </p:cNvPr>
            <p:cNvPicPr>
              <a:picLocks noChangeAspect="1"/>
            </p:cNvPicPr>
            <p:nvPr/>
          </p:nvPicPr>
          <p:blipFill>
            <a:blip r:embed="rId2"/>
            <a:stretch>
              <a:fillRect/>
            </a:stretch>
          </p:blipFill>
          <p:spPr>
            <a:xfrm>
              <a:off x="4314274" y="2069096"/>
              <a:ext cx="892629" cy="892629"/>
            </a:xfrm>
            <a:prstGeom prst="rect">
              <a:avLst/>
            </a:prstGeom>
          </p:spPr>
        </p:pic>
      </p:grpSp>
      <p:sp>
        <p:nvSpPr>
          <p:cNvPr id="7" name="Rectangle 6">
            <a:extLst>
              <a:ext uri="{FF2B5EF4-FFF2-40B4-BE49-F238E27FC236}">
                <a16:creationId xmlns:a16="http://schemas.microsoft.com/office/drawing/2014/main" id="{99812A7F-DE6A-2648-A856-53EB064C5F2F}"/>
              </a:ext>
            </a:extLst>
          </p:cNvPr>
          <p:cNvSpPr/>
          <p:nvPr/>
        </p:nvSpPr>
        <p:spPr>
          <a:xfrm>
            <a:off x="320040" y="6104691"/>
            <a:ext cx="5498799"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1</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sp>
        <p:nvSpPr>
          <p:cNvPr id="11" name="Rectangle 10">
            <a:extLst>
              <a:ext uri="{FF2B5EF4-FFF2-40B4-BE49-F238E27FC236}">
                <a16:creationId xmlns:a16="http://schemas.microsoft.com/office/drawing/2014/main" id="{FD2BC49F-9FDF-784F-85AC-420F3C90BB41}"/>
              </a:ext>
            </a:extLst>
          </p:cNvPr>
          <p:cNvSpPr/>
          <p:nvPr/>
        </p:nvSpPr>
        <p:spPr>
          <a:xfrm>
            <a:off x="6208776" y="6104691"/>
            <a:ext cx="5498799"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2</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grpSp>
        <p:nvGrpSpPr>
          <p:cNvPr id="15" name="Group 14">
            <a:extLst>
              <a:ext uri="{FF2B5EF4-FFF2-40B4-BE49-F238E27FC236}">
                <a16:creationId xmlns:a16="http://schemas.microsoft.com/office/drawing/2014/main" id="{32B524E6-6747-5644-ADF7-1898389D0E6B}"/>
              </a:ext>
            </a:extLst>
          </p:cNvPr>
          <p:cNvGrpSpPr/>
          <p:nvPr/>
        </p:nvGrpSpPr>
        <p:grpSpPr>
          <a:xfrm>
            <a:off x="6288024" y="1892808"/>
            <a:ext cx="5409461" cy="4114800"/>
            <a:chOff x="1829275" y="285656"/>
            <a:chExt cx="5862630" cy="4459511"/>
          </a:xfrm>
        </p:grpSpPr>
        <p:sp>
          <p:nvSpPr>
            <p:cNvPr id="16" name="Rectangle 15">
              <a:extLst>
                <a:ext uri="{FF2B5EF4-FFF2-40B4-BE49-F238E27FC236}">
                  <a16:creationId xmlns:a16="http://schemas.microsoft.com/office/drawing/2014/main" id="{3B502EC1-13A3-0B4D-80CF-29EB120F3003}"/>
                </a:ext>
              </a:extLst>
            </p:cNvPr>
            <p:cNvSpPr/>
            <p:nvPr/>
          </p:nvSpPr>
          <p:spPr>
            <a:xfrm>
              <a:off x="1829275" y="285656"/>
              <a:ext cx="5862630" cy="4459511"/>
            </a:xfrm>
            <a:prstGeom prst="rect">
              <a:avLst/>
            </a:prstGeom>
            <a:solidFill>
              <a:srgbClr val="F5F6FA"/>
            </a:solidFill>
            <a:ln>
              <a:noFill/>
            </a:ln>
            <a:effectLst>
              <a:outerShdw sx="1000" sy="1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7" name="Picture 16">
              <a:extLst>
                <a:ext uri="{FF2B5EF4-FFF2-40B4-BE49-F238E27FC236}">
                  <a16:creationId xmlns:a16="http://schemas.microsoft.com/office/drawing/2014/main" id="{726DEC13-772B-1E46-8614-6E075DC5B49B}"/>
                </a:ext>
              </a:extLst>
            </p:cNvPr>
            <p:cNvPicPr>
              <a:picLocks noChangeAspect="1"/>
            </p:cNvPicPr>
            <p:nvPr/>
          </p:nvPicPr>
          <p:blipFill>
            <a:blip r:embed="rId2"/>
            <a:stretch>
              <a:fillRect/>
            </a:stretch>
          </p:blipFill>
          <p:spPr>
            <a:xfrm>
              <a:off x="4314274" y="2069096"/>
              <a:ext cx="892629" cy="892629"/>
            </a:xfrm>
            <a:prstGeom prst="rect">
              <a:avLst/>
            </a:prstGeom>
          </p:spPr>
        </p:pic>
      </p:grpSp>
      <p:pic>
        <p:nvPicPr>
          <p:cNvPr id="19" name="Picture 18">
            <a:extLst>
              <a:ext uri="{FF2B5EF4-FFF2-40B4-BE49-F238E27FC236}">
                <a16:creationId xmlns:a16="http://schemas.microsoft.com/office/drawing/2014/main" id="{FDCC5309-0156-AB48-82F9-647BABF88CAD}"/>
              </a:ext>
            </a:extLst>
          </p:cNvPr>
          <p:cNvPicPr>
            <a:picLocks noChangeAspect="1"/>
          </p:cNvPicPr>
          <p:nvPr/>
        </p:nvPicPr>
        <p:blipFill>
          <a:blip r:embed="rId3"/>
          <a:stretch>
            <a:fillRect/>
          </a:stretch>
        </p:blipFill>
        <p:spPr>
          <a:xfrm>
            <a:off x="11622398" y="0"/>
            <a:ext cx="314420" cy="733647"/>
          </a:xfrm>
          <a:prstGeom prst="rect">
            <a:avLst/>
          </a:prstGeom>
        </p:spPr>
      </p:pic>
    </p:spTree>
    <p:extLst>
      <p:ext uri="{BB962C8B-B14F-4D97-AF65-F5344CB8AC3E}">
        <p14:creationId xmlns:p14="http://schemas.microsoft.com/office/powerpoint/2010/main" val="1432733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0325C7-4E7E-4C48-99C1-EE79CF718DB2}"/>
              </a:ext>
            </a:extLst>
          </p:cNvPr>
          <p:cNvSpPr/>
          <p:nvPr/>
        </p:nvSpPr>
        <p:spPr>
          <a:xfrm>
            <a:off x="320040" y="650548"/>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6" name="Rectangle 5">
            <a:extLst>
              <a:ext uri="{FF2B5EF4-FFF2-40B4-BE49-F238E27FC236}">
                <a16:creationId xmlns:a16="http://schemas.microsoft.com/office/drawing/2014/main" id="{F9B59D98-38B5-4549-8119-72037A41A70F}"/>
              </a:ext>
            </a:extLst>
          </p:cNvPr>
          <p:cNvSpPr/>
          <p:nvPr/>
        </p:nvSpPr>
        <p:spPr>
          <a:xfrm>
            <a:off x="0" y="510693"/>
            <a:ext cx="228600" cy="932733"/>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7" name="Rectangle 6">
            <a:extLst>
              <a:ext uri="{FF2B5EF4-FFF2-40B4-BE49-F238E27FC236}">
                <a16:creationId xmlns:a16="http://schemas.microsoft.com/office/drawing/2014/main" id="{00BAD1F6-21B0-ED48-A706-4CE24608623B}"/>
              </a:ext>
            </a:extLst>
          </p:cNvPr>
          <p:cNvSpPr/>
          <p:nvPr/>
        </p:nvSpPr>
        <p:spPr>
          <a:xfrm>
            <a:off x="6096000" y="0"/>
            <a:ext cx="6096000" cy="6858000"/>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8374ED47-212C-5C47-B464-1B96397754BA}"/>
              </a:ext>
            </a:extLst>
          </p:cNvPr>
          <p:cNvSpPr/>
          <p:nvPr/>
        </p:nvSpPr>
        <p:spPr>
          <a:xfrm rot="16200000">
            <a:off x="7728321" y="2193167"/>
            <a:ext cx="8268992" cy="1323439"/>
          </a:xfrm>
          <a:prstGeom prst="rect">
            <a:avLst/>
          </a:prstGeom>
          <a:noFill/>
          <a:effectLst>
            <a:reflection endPos="0" dist="50800" dir="5400000" sy="-100000" algn="bl" rotWithShape="0"/>
          </a:effectLst>
        </p:spPr>
        <p:txBody>
          <a:bodyPr wrap="square">
            <a:spAutoFit/>
          </a:bodyPr>
          <a:lstStyle/>
          <a:p>
            <a:r>
              <a:rPr lang="en-US" sz="8000" b="1" dirty="0">
                <a:solidFill>
                  <a:schemeClr val="bg1"/>
                </a:solidFill>
                <a:effectLst>
                  <a:reflection endPos="0" dist="50800" dir="5400000" sy="-100000" algn="bl" rotWithShape="0"/>
                </a:effectLst>
                <a:latin typeface="Museo Slab 1000" panose="02000000000000000000" pitchFamily="2" charset="77"/>
              </a:rPr>
              <a:t>MAIN IDEA</a:t>
            </a:r>
            <a:endParaRPr lang="en-GB" sz="8000" b="1" dirty="0">
              <a:solidFill>
                <a:schemeClr val="bg1"/>
              </a:solidFill>
              <a:effectLst>
                <a:reflection endPos="0" dist="50800" dir="5400000" sy="-100000" algn="bl" rotWithShape="0"/>
              </a:effectLst>
              <a:latin typeface="Museo Slab 1000" panose="02000000000000000000" pitchFamily="2" charset="77"/>
            </a:endParaRPr>
          </a:p>
        </p:txBody>
      </p:sp>
      <p:sp>
        <p:nvSpPr>
          <p:cNvPr id="30" name="Rectangle 29">
            <a:extLst>
              <a:ext uri="{FF2B5EF4-FFF2-40B4-BE49-F238E27FC236}">
                <a16:creationId xmlns:a16="http://schemas.microsoft.com/office/drawing/2014/main" id="{2AA5EB3A-F78E-4C46-9F84-422B04124ECD}"/>
              </a:ext>
            </a:extLst>
          </p:cNvPr>
          <p:cNvSpPr/>
          <p:nvPr/>
        </p:nvSpPr>
        <p:spPr>
          <a:xfrm>
            <a:off x="320040" y="1774124"/>
            <a:ext cx="4487880" cy="1350947"/>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 An example of a list design:</a:t>
            </a:r>
            <a:endParaRPr lang="en-GB" sz="1400" dirty="0">
              <a:solidFill>
                <a:srgbClr val="474A59"/>
              </a:solidFill>
              <a:effectLst/>
              <a:latin typeface="Source Sans Pro" panose="020B0503030403020204" pitchFamily="34" charset="0"/>
            </a:endParaRPr>
          </a:p>
        </p:txBody>
      </p:sp>
      <p:pic>
        <p:nvPicPr>
          <p:cNvPr id="21" name="Picture 20">
            <a:extLst>
              <a:ext uri="{FF2B5EF4-FFF2-40B4-BE49-F238E27FC236}">
                <a16:creationId xmlns:a16="http://schemas.microsoft.com/office/drawing/2014/main" id="{7C39E4B7-002B-6E49-90D6-CA116B3DB954}"/>
              </a:ext>
            </a:extLst>
          </p:cNvPr>
          <p:cNvPicPr>
            <a:picLocks noChangeAspect="1"/>
          </p:cNvPicPr>
          <p:nvPr/>
        </p:nvPicPr>
        <p:blipFill>
          <a:blip r:embed="rId3"/>
          <a:stretch>
            <a:fillRect/>
          </a:stretch>
        </p:blipFill>
        <p:spPr>
          <a:xfrm>
            <a:off x="8732184" y="3017184"/>
            <a:ext cx="823631" cy="823631"/>
          </a:xfrm>
          <a:prstGeom prst="rect">
            <a:avLst/>
          </a:prstGeom>
        </p:spPr>
      </p:pic>
      <p:grpSp>
        <p:nvGrpSpPr>
          <p:cNvPr id="14" name="Group 13">
            <a:extLst>
              <a:ext uri="{FF2B5EF4-FFF2-40B4-BE49-F238E27FC236}">
                <a16:creationId xmlns:a16="http://schemas.microsoft.com/office/drawing/2014/main" id="{89847B4E-9CA9-284F-83DA-088A587B9D28}"/>
              </a:ext>
            </a:extLst>
          </p:cNvPr>
          <p:cNvGrpSpPr/>
          <p:nvPr/>
        </p:nvGrpSpPr>
        <p:grpSpPr>
          <a:xfrm>
            <a:off x="4507993" y="3840815"/>
            <a:ext cx="3685032" cy="2558469"/>
            <a:chOff x="1263890" y="1365495"/>
            <a:chExt cx="3993740" cy="2772801"/>
          </a:xfrm>
        </p:grpSpPr>
        <p:sp>
          <p:nvSpPr>
            <p:cNvPr id="15" name="Rectangle 14">
              <a:extLst>
                <a:ext uri="{FF2B5EF4-FFF2-40B4-BE49-F238E27FC236}">
                  <a16:creationId xmlns:a16="http://schemas.microsoft.com/office/drawing/2014/main" id="{1DF8C289-CF07-0940-B27D-0E94A35DF1AA}"/>
                </a:ext>
              </a:extLst>
            </p:cNvPr>
            <p:cNvSpPr/>
            <p:nvPr/>
          </p:nvSpPr>
          <p:spPr>
            <a:xfrm>
              <a:off x="1263890" y="1365495"/>
              <a:ext cx="3993740" cy="2772801"/>
            </a:xfrm>
            <a:prstGeom prst="rect">
              <a:avLst/>
            </a:prstGeom>
            <a:solidFill>
              <a:schemeClr val="bg1"/>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6" name="Picture 15">
              <a:extLst>
                <a:ext uri="{FF2B5EF4-FFF2-40B4-BE49-F238E27FC236}">
                  <a16:creationId xmlns:a16="http://schemas.microsoft.com/office/drawing/2014/main" id="{8C84D3A5-7265-C44F-9B45-D7E809E78DFF}"/>
                </a:ext>
              </a:extLst>
            </p:cNvPr>
            <p:cNvPicPr>
              <a:picLocks noChangeAspect="1"/>
            </p:cNvPicPr>
            <p:nvPr/>
          </p:nvPicPr>
          <p:blipFill>
            <a:blip r:embed="rId3"/>
            <a:stretch>
              <a:fillRect/>
            </a:stretch>
          </p:blipFill>
          <p:spPr>
            <a:xfrm>
              <a:off x="2814445" y="2305580"/>
              <a:ext cx="892629" cy="892629"/>
            </a:xfrm>
            <a:prstGeom prst="rect">
              <a:avLst/>
            </a:prstGeom>
          </p:spPr>
        </p:pic>
      </p:grpSp>
      <p:pic>
        <p:nvPicPr>
          <p:cNvPr id="2" name="Picture 1">
            <a:extLst>
              <a:ext uri="{FF2B5EF4-FFF2-40B4-BE49-F238E27FC236}">
                <a16:creationId xmlns:a16="http://schemas.microsoft.com/office/drawing/2014/main" id="{8B964C7E-37A6-5241-9DA1-D860C07CE083}"/>
              </a:ext>
            </a:extLst>
          </p:cNvPr>
          <p:cNvPicPr>
            <a:picLocks noChangeAspect="1"/>
          </p:cNvPicPr>
          <p:nvPr/>
        </p:nvPicPr>
        <p:blipFill>
          <a:blip r:embed="rId4"/>
          <a:stretch>
            <a:fillRect/>
          </a:stretch>
        </p:blipFill>
        <p:spPr>
          <a:xfrm>
            <a:off x="1319784" y="4612713"/>
            <a:ext cx="3685032" cy="1343953"/>
          </a:xfrm>
          <a:prstGeom prst="rect">
            <a:avLst/>
          </a:prstGeom>
        </p:spPr>
      </p:pic>
      <p:pic>
        <p:nvPicPr>
          <p:cNvPr id="19" name="Picture 18">
            <a:extLst>
              <a:ext uri="{FF2B5EF4-FFF2-40B4-BE49-F238E27FC236}">
                <a16:creationId xmlns:a16="http://schemas.microsoft.com/office/drawing/2014/main" id="{9CC260DD-32AB-9045-ABAA-92CCBFDE7C5E}"/>
              </a:ext>
            </a:extLst>
          </p:cNvPr>
          <p:cNvPicPr>
            <a:picLocks noChangeAspect="1"/>
          </p:cNvPicPr>
          <p:nvPr/>
        </p:nvPicPr>
        <p:blipFill>
          <a:blip r:embed="rId5"/>
          <a:stretch>
            <a:fillRect/>
          </a:stretch>
        </p:blipFill>
        <p:spPr>
          <a:xfrm>
            <a:off x="11622398" y="0"/>
            <a:ext cx="314420" cy="733647"/>
          </a:xfrm>
          <a:prstGeom prst="rect">
            <a:avLst/>
          </a:prstGeom>
        </p:spPr>
      </p:pic>
    </p:spTree>
    <p:extLst>
      <p:ext uri="{BB962C8B-B14F-4D97-AF65-F5344CB8AC3E}">
        <p14:creationId xmlns:p14="http://schemas.microsoft.com/office/powerpoint/2010/main" val="2063606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0325C7-4E7E-4C48-99C1-EE79CF718DB2}"/>
              </a:ext>
            </a:extLst>
          </p:cNvPr>
          <p:cNvSpPr/>
          <p:nvPr/>
        </p:nvSpPr>
        <p:spPr>
          <a:xfrm>
            <a:off x="320040" y="650548"/>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6" name="Rectangle 5">
            <a:extLst>
              <a:ext uri="{FF2B5EF4-FFF2-40B4-BE49-F238E27FC236}">
                <a16:creationId xmlns:a16="http://schemas.microsoft.com/office/drawing/2014/main" id="{F9B59D98-38B5-4549-8119-72037A41A70F}"/>
              </a:ext>
            </a:extLst>
          </p:cNvPr>
          <p:cNvSpPr/>
          <p:nvPr/>
        </p:nvSpPr>
        <p:spPr>
          <a:xfrm>
            <a:off x="0" y="510693"/>
            <a:ext cx="228600" cy="932733"/>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7" name="Rectangle 6">
            <a:extLst>
              <a:ext uri="{FF2B5EF4-FFF2-40B4-BE49-F238E27FC236}">
                <a16:creationId xmlns:a16="http://schemas.microsoft.com/office/drawing/2014/main" id="{00BAD1F6-21B0-ED48-A706-4CE24608623B}"/>
              </a:ext>
            </a:extLst>
          </p:cNvPr>
          <p:cNvSpPr/>
          <p:nvPr/>
        </p:nvSpPr>
        <p:spPr>
          <a:xfrm>
            <a:off x="6096000" y="0"/>
            <a:ext cx="6096000" cy="6858000"/>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8374ED47-212C-5C47-B464-1B96397754BA}"/>
              </a:ext>
            </a:extLst>
          </p:cNvPr>
          <p:cNvSpPr/>
          <p:nvPr/>
        </p:nvSpPr>
        <p:spPr>
          <a:xfrm rot="16200000">
            <a:off x="7728321" y="2193167"/>
            <a:ext cx="8268992" cy="1323439"/>
          </a:xfrm>
          <a:prstGeom prst="rect">
            <a:avLst/>
          </a:prstGeom>
          <a:noFill/>
          <a:effectLst>
            <a:reflection endPos="0" dist="50800" dir="5400000" sy="-100000" algn="bl" rotWithShape="0"/>
          </a:effectLst>
        </p:spPr>
        <p:txBody>
          <a:bodyPr wrap="square">
            <a:spAutoFit/>
          </a:bodyPr>
          <a:lstStyle/>
          <a:p>
            <a:r>
              <a:rPr lang="en-US" sz="8000" b="1" dirty="0">
                <a:solidFill>
                  <a:schemeClr val="bg1"/>
                </a:solidFill>
                <a:effectLst>
                  <a:reflection endPos="0" dist="50800" dir="5400000" sy="-100000" algn="bl" rotWithShape="0"/>
                </a:effectLst>
                <a:latin typeface="Museo Slab 1000" panose="02000000000000000000" pitchFamily="2" charset="77"/>
              </a:rPr>
              <a:t>MAIN IDEA</a:t>
            </a:r>
            <a:endParaRPr lang="en-GB" sz="8000" b="1" dirty="0">
              <a:solidFill>
                <a:schemeClr val="bg1"/>
              </a:solidFill>
              <a:effectLst>
                <a:reflection endPos="0" dist="50800" dir="5400000" sy="-100000" algn="bl" rotWithShape="0"/>
              </a:effectLst>
              <a:latin typeface="Museo Slab 1000" panose="02000000000000000000" pitchFamily="2" charset="77"/>
            </a:endParaRPr>
          </a:p>
        </p:txBody>
      </p:sp>
      <p:sp>
        <p:nvSpPr>
          <p:cNvPr id="30" name="Rectangle 29">
            <a:extLst>
              <a:ext uri="{FF2B5EF4-FFF2-40B4-BE49-F238E27FC236}">
                <a16:creationId xmlns:a16="http://schemas.microsoft.com/office/drawing/2014/main" id="{2AA5EB3A-F78E-4C46-9F84-422B04124ECD}"/>
              </a:ext>
            </a:extLst>
          </p:cNvPr>
          <p:cNvSpPr/>
          <p:nvPr/>
        </p:nvSpPr>
        <p:spPr>
          <a:xfrm>
            <a:off x="320040" y="1774124"/>
            <a:ext cx="4487880" cy="2966774"/>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a:t>
            </a:r>
            <a:endParaRPr lang="ru-RU" sz="1400" dirty="0">
              <a:solidFill>
                <a:srgbClr val="474A59"/>
              </a:solidFill>
              <a:latin typeface="Source Sans Pro" panose="020B0503030403020204" pitchFamily="34" charset="0"/>
            </a:endParaRPr>
          </a:p>
          <a:p>
            <a:pPr>
              <a:lnSpc>
                <a:spcPct val="150000"/>
              </a:lnSpc>
            </a:pPr>
            <a:endParaRPr lang="ru-RU" sz="1400" dirty="0">
              <a:solidFill>
                <a:srgbClr val="474A59"/>
              </a:solidFill>
              <a:latin typeface="Source Sans Pro" panose="020B0503030403020204" pitchFamily="34" charset="0"/>
            </a:endParaRPr>
          </a:p>
          <a:p>
            <a:pPr>
              <a:lnSpc>
                <a:spcPct val="150000"/>
              </a:lnSpc>
            </a:pPr>
            <a:r>
              <a:rPr lang="en-GB" sz="1400" dirty="0">
                <a:solidFill>
                  <a:srgbClr val="474A59"/>
                </a:solidFill>
                <a:latin typeface="Source Sans Pro" panose="020B0503030403020204" pitchFamily="34" charset="0"/>
              </a:rPr>
              <a:t>Please, when writing the text, do not leave hanging prepositions at the end of the line. Transfer them to the next line manually.</a:t>
            </a:r>
            <a:r>
              <a:rPr lang="ru-RU" sz="1400" dirty="0">
                <a:solidFill>
                  <a:srgbClr val="474A59"/>
                </a:solidFill>
                <a:latin typeface="Source Sans Pro" panose="020B0503030403020204" pitchFamily="34" charset="0"/>
              </a:rPr>
              <a:t> </a:t>
            </a:r>
            <a:r>
              <a:rPr lang="en-GB" sz="1400" dirty="0">
                <a:solidFill>
                  <a:srgbClr val="474A59"/>
                </a:solidFill>
                <a:latin typeface="Source Sans Pro" panose="020B0503030403020204" pitchFamily="34" charset="0"/>
              </a:rPr>
              <a:t>And here you can read the description and the main idea of the slide.</a:t>
            </a:r>
            <a:endParaRPr lang="ru-RU" sz="1400" dirty="0">
              <a:solidFill>
                <a:srgbClr val="474A59"/>
              </a:solidFill>
              <a:latin typeface="Source Sans Pro" panose="020B0503030403020204" pitchFamily="34" charset="0"/>
            </a:endParaRPr>
          </a:p>
        </p:txBody>
      </p:sp>
      <p:pic>
        <p:nvPicPr>
          <p:cNvPr id="21" name="Picture 20">
            <a:extLst>
              <a:ext uri="{FF2B5EF4-FFF2-40B4-BE49-F238E27FC236}">
                <a16:creationId xmlns:a16="http://schemas.microsoft.com/office/drawing/2014/main" id="{7C39E4B7-002B-6E49-90D6-CA116B3DB954}"/>
              </a:ext>
            </a:extLst>
          </p:cNvPr>
          <p:cNvPicPr>
            <a:picLocks noChangeAspect="1"/>
          </p:cNvPicPr>
          <p:nvPr/>
        </p:nvPicPr>
        <p:blipFill>
          <a:blip r:embed="rId3"/>
          <a:stretch>
            <a:fillRect/>
          </a:stretch>
        </p:blipFill>
        <p:spPr>
          <a:xfrm>
            <a:off x="8732184" y="3017184"/>
            <a:ext cx="823631" cy="823631"/>
          </a:xfrm>
          <a:prstGeom prst="rect">
            <a:avLst/>
          </a:prstGeom>
        </p:spPr>
      </p:pic>
      <p:pic>
        <p:nvPicPr>
          <p:cNvPr id="13" name="Picture 12">
            <a:extLst>
              <a:ext uri="{FF2B5EF4-FFF2-40B4-BE49-F238E27FC236}">
                <a16:creationId xmlns:a16="http://schemas.microsoft.com/office/drawing/2014/main" id="{8ECF21E6-24EC-C945-AB09-5590A0026C5D}"/>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19811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B1FB6B-6F3A-E94F-9AB1-C7F38C787EB0}"/>
              </a:ext>
            </a:extLst>
          </p:cNvPr>
          <p:cNvSpPr/>
          <p:nvPr/>
        </p:nvSpPr>
        <p:spPr>
          <a:xfrm>
            <a:off x="0" y="3709"/>
            <a:ext cx="4403833" cy="6858000"/>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 name="Rectangle 4">
            <a:extLst>
              <a:ext uri="{FF2B5EF4-FFF2-40B4-BE49-F238E27FC236}">
                <a16:creationId xmlns:a16="http://schemas.microsoft.com/office/drawing/2014/main" id="{2D40C43E-B490-FB4F-B71B-1F391E9FAAB0}"/>
              </a:ext>
            </a:extLst>
          </p:cNvPr>
          <p:cNvSpPr/>
          <p:nvPr/>
        </p:nvSpPr>
        <p:spPr>
          <a:xfrm>
            <a:off x="-122763" y="5186375"/>
            <a:ext cx="8268992" cy="1938992"/>
          </a:xfrm>
          <a:prstGeom prst="rect">
            <a:avLst/>
          </a:prstGeom>
          <a:noFill/>
          <a:effectLst>
            <a:reflection endPos="0" dist="50800" dir="5400000" sy="-100000" algn="bl" rotWithShape="0"/>
          </a:effectLst>
        </p:spPr>
        <p:txBody>
          <a:bodyPr wrap="square">
            <a:spAutoFit/>
          </a:bodyPr>
          <a:lstStyle/>
          <a:p>
            <a:r>
              <a:rPr lang="en-US" sz="6000" b="1" dirty="0">
                <a:solidFill>
                  <a:srgbClr val="F5F6FA">
                    <a:alpha val="12000"/>
                  </a:srgbClr>
                </a:solidFill>
                <a:effectLst>
                  <a:reflection endPos="0" dist="50800" dir="5400000" sy="-100000" algn="bl" rotWithShape="0"/>
                </a:effectLst>
                <a:latin typeface="Museo Slab 1000" panose="02000000000000000000" pitchFamily="2" charset="77"/>
              </a:rPr>
              <a:t>OUR</a:t>
            </a:r>
            <a:br>
              <a:rPr lang="en-US" sz="6000" b="1" dirty="0">
                <a:solidFill>
                  <a:srgbClr val="F5F6FA">
                    <a:alpha val="12000"/>
                  </a:srgbClr>
                </a:solidFill>
                <a:effectLst>
                  <a:reflection endPos="0" dist="50800" dir="5400000" sy="-100000" algn="bl" rotWithShape="0"/>
                </a:effectLst>
                <a:latin typeface="Museo Slab 1000" panose="02000000000000000000" pitchFamily="2" charset="77"/>
              </a:rPr>
            </a:br>
            <a:r>
              <a:rPr lang="en-US" sz="6000" b="1" dirty="0">
                <a:solidFill>
                  <a:srgbClr val="F5F6FA">
                    <a:alpha val="12000"/>
                  </a:srgbClr>
                </a:solidFill>
                <a:effectLst>
                  <a:reflection endPos="0" dist="50800" dir="5400000" sy="-100000" algn="bl" rotWithShape="0"/>
                </a:effectLst>
                <a:latin typeface="Museo Slab 1000" panose="02000000000000000000" pitchFamily="2" charset="77"/>
              </a:rPr>
              <a:t>AGENDA</a:t>
            </a:r>
            <a:endParaRPr lang="en-GB" sz="6000" b="1" dirty="0">
              <a:solidFill>
                <a:srgbClr val="F5F6FA">
                  <a:alpha val="12000"/>
                </a:srgbClr>
              </a:solidFill>
              <a:effectLst>
                <a:reflection endPos="0" dist="50800" dir="5400000" sy="-100000" algn="bl" rotWithShape="0"/>
              </a:effectLst>
              <a:latin typeface="Museo Slab 1000" panose="02000000000000000000" pitchFamily="2" charset="77"/>
            </a:endParaRPr>
          </a:p>
        </p:txBody>
      </p:sp>
      <p:sp>
        <p:nvSpPr>
          <p:cNvPr id="6" name="Rectangle 5">
            <a:extLst>
              <a:ext uri="{FF2B5EF4-FFF2-40B4-BE49-F238E27FC236}">
                <a16:creationId xmlns:a16="http://schemas.microsoft.com/office/drawing/2014/main" id="{E4729D34-8974-0F4E-B6B2-91E7569B465C}"/>
              </a:ext>
            </a:extLst>
          </p:cNvPr>
          <p:cNvSpPr/>
          <p:nvPr/>
        </p:nvSpPr>
        <p:spPr>
          <a:xfrm>
            <a:off x="537620" y="5593117"/>
            <a:ext cx="4217517" cy="1015663"/>
          </a:xfrm>
          <a:prstGeom prst="rect">
            <a:avLst/>
          </a:prstGeom>
          <a:noFill/>
        </p:spPr>
        <p:txBody>
          <a:bodyPr wrap="square">
            <a:spAutoFit/>
          </a:bodyPr>
          <a:lstStyle/>
          <a:p>
            <a:r>
              <a:rPr lang="en-GB" sz="3000" b="1" dirty="0">
                <a:solidFill>
                  <a:schemeClr val="bg1"/>
                </a:solidFill>
                <a:effectLst/>
                <a:latin typeface="Museo Slab 1000" panose="02000000000000000000" pitchFamily="2" charset="77"/>
              </a:rPr>
              <a:t>OUR</a:t>
            </a:r>
          </a:p>
          <a:p>
            <a:r>
              <a:rPr lang="en-GB" sz="3000" b="1" dirty="0">
                <a:solidFill>
                  <a:schemeClr val="bg1"/>
                </a:solidFill>
                <a:latin typeface="Museo Slab 1000" panose="02000000000000000000" pitchFamily="2" charset="77"/>
              </a:rPr>
              <a:t>AGENDA</a:t>
            </a:r>
            <a:endParaRPr lang="en-GB" sz="3000" b="1" dirty="0">
              <a:solidFill>
                <a:schemeClr val="bg1"/>
              </a:solidFill>
              <a:effectLst/>
              <a:latin typeface="Museo Slab 1000" panose="02000000000000000000" pitchFamily="2" charset="77"/>
            </a:endParaRPr>
          </a:p>
        </p:txBody>
      </p:sp>
      <p:sp>
        <p:nvSpPr>
          <p:cNvPr id="8" name="Rectangle 7">
            <a:extLst>
              <a:ext uri="{FF2B5EF4-FFF2-40B4-BE49-F238E27FC236}">
                <a16:creationId xmlns:a16="http://schemas.microsoft.com/office/drawing/2014/main" id="{83137C1C-2526-2F4C-8D84-0AE5920736E0}"/>
              </a:ext>
            </a:extLst>
          </p:cNvPr>
          <p:cNvSpPr/>
          <p:nvPr/>
        </p:nvSpPr>
        <p:spPr>
          <a:xfrm>
            <a:off x="4403833" y="1012623"/>
            <a:ext cx="864975"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0" name="Rectangle 9">
            <a:extLst>
              <a:ext uri="{FF2B5EF4-FFF2-40B4-BE49-F238E27FC236}">
                <a16:creationId xmlns:a16="http://schemas.microsoft.com/office/drawing/2014/main" id="{70B211F2-62F7-AD43-91BB-8FA442C1156F}"/>
              </a:ext>
            </a:extLst>
          </p:cNvPr>
          <p:cNvSpPr/>
          <p:nvPr/>
        </p:nvSpPr>
        <p:spPr>
          <a:xfrm>
            <a:off x="4925126" y="931788"/>
            <a:ext cx="3800359"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01    CITIES AND THE SEA</a:t>
            </a:r>
            <a:endParaRPr lang="en-GB" sz="1400" b="1" dirty="0">
              <a:solidFill>
                <a:srgbClr val="474A59"/>
              </a:solidFill>
              <a:effectLst/>
              <a:latin typeface="Source Sans Pro" panose="020B0503030403020204" pitchFamily="34" charset="0"/>
            </a:endParaRPr>
          </a:p>
        </p:txBody>
      </p:sp>
      <p:pic>
        <p:nvPicPr>
          <p:cNvPr id="20" name="Picture 19">
            <a:extLst>
              <a:ext uri="{FF2B5EF4-FFF2-40B4-BE49-F238E27FC236}">
                <a16:creationId xmlns:a16="http://schemas.microsoft.com/office/drawing/2014/main" id="{AEFF8079-485B-C74A-A2FE-288A375BE10E}"/>
              </a:ext>
            </a:extLst>
          </p:cNvPr>
          <p:cNvPicPr>
            <a:picLocks noChangeAspect="1"/>
          </p:cNvPicPr>
          <p:nvPr/>
        </p:nvPicPr>
        <p:blipFill>
          <a:blip r:embed="rId3"/>
          <a:stretch>
            <a:fillRect/>
          </a:stretch>
        </p:blipFill>
        <p:spPr>
          <a:xfrm>
            <a:off x="11622398" y="0"/>
            <a:ext cx="314420" cy="733647"/>
          </a:xfrm>
          <a:prstGeom prst="rect">
            <a:avLst/>
          </a:prstGeom>
        </p:spPr>
      </p:pic>
      <p:sp>
        <p:nvSpPr>
          <p:cNvPr id="23" name="Rectangle 22">
            <a:extLst>
              <a:ext uri="{FF2B5EF4-FFF2-40B4-BE49-F238E27FC236}">
                <a16:creationId xmlns:a16="http://schemas.microsoft.com/office/drawing/2014/main" id="{B5C7371B-305C-6141-9499-0EA17B9162BE}"/>
              </a:ext>
            </a:extLst>
          </p:cNvPr>
          <p:cNvSpPr/>
          <p:nvPr/>
        </p:nvSpPr>
        <p:spPr>
          <a:xfrm>
            <a:off x="4403833" y="1675860"/>
            <a:ext cx="864976"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5" name="Rectangle 24">
            <a:extLst>
              <a:ext uri="{FF2B5EF4-FFF2-40B4-BE49-F238E27FC236}">
                <a16:creationId xmlns:a16="http://schemas.microsoft.com/office/drawing/2014/main" id="{49E05CAE-0782-7741-8E53-DD3AD5118B9D}"/>
              </a:ext>
            </a:extLst>
          </p:cNvPr>
          <p:cNvSpPr/>
          <p:nvPr/>
        </p:nvSpPr>
        <p:spPr>
          <a:xfrm>
            <a:off x="4925126" y="1595025"/>
            <a:ext cx="3800359"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02    DUTCH OR ENGLISH?</a:t>
            </a:r>
            <a:endParaRPr lang="en-GB" sz="1400" b="1" dirty="0">
              <a:solidFill>
                <a:srgbClr val="474A59"/>
              </a:solidFill>
              <a:effectLst/>
              <a:latin typeface="Source Sans Pro" panose="020B0503030403020204" pitchFamily="34" charset="0"/>
            </a:endParaRPr>
          </a:p>
        </p:txBody>
      </p:sp>
      <p:sp>
        <p:nvSpPr>
          <p:cNvPr id="26" name="Rectangle 25">
            <a:extLst>
              <a:ext uri="{FF2B5EF4-FFF2-40B4-BE49-F238E27FC236}">
                <a16:creationId xmlns:a16="http://schemas.microsoft.com/office/drawing/2014/main" id="{EAA277B5-7EE5-844D-A749-A3337862997C}"/>
              </a:ext>
            </a:extLst>
          </p:cNvPr>
          <p:cNvSpPr/>
          <p:nvPr/>
        </p:nvSpPr>
        <p:spPr>
          <a:xfrm>
            <a:off x="4403833" y="2406661"/>
            <a:ext cx="864976"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8" name="Rectangle 27">
            <a:extLst>
              <a:ext uri="{FF2B5EF4-FFF2-40B4-BE49-F238E27FC236}">
                <a16:creationId xmlns:a16="http://schemas.microsoft.com/office/drawing/2014/main" id="{82783014-D206-0D48-B887-4D1EC78A045D}"/>
              </a:ext>
            </a:extLst>
          </p:cNvPr>
          <p:cNvSpPr/>
          <p:nvPr/>
        </p:nvSpPr>
        <p:spPr>
          <a:xfrm>
            <a:off x="4925126" y="2325826"/>
            <a:ext cx="3800359"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03    THE COLOR OF HOLIDAYS</a:t>
            </a:r>
            <a:endParaRPr lang="en-GB" sz="1400" b="1" dirty="0">
              <a:solidFill>
                <a:srgbClr val="474A59"/>
              </a:solidFill>
              <a:effectLst/>
              <a:latin typeface="Source Sans Pro" panose="020B0503030403020204" pitchFamily="34" charset="0"/>
            </a:endParaRPr>
          </a:p>
        </p:txBody>
      </p:sp>
      <p:sp>
        <p:nvSpPr>
          <p:cNvPr id="29" name="Rectangle 28">
            <a:extLst>
              <a:ext uri="{FF2B5EF4-FFF2-40B4-BE49-F238E27FC236}">
                <a16:creationId xmlns:a16="http://schemas.microsoft.com/office/drawing/2014/main" id="{00435448-6B2A-314C-B132-DC77791E7674}"/>
              </a:ext>
            </a:extLst>
          </p:cNvPr>
          <p:cNvSpPr/>
          <p:nvPr/>
        </p:nvSpPr>
        <p:spPr>
          <a:xfrm>
            <a:off x="4403833" y="3137020"/>
            <a:ext cx="864976"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1" name="Rectangle 30">
            <a:extLst>
              <a:ext uri="{FF2B5EF4-FFF2-40B4-BE49-F238E27FC236}">
                <a16:creationId xmlns:a16="http://schemas.microsoft.com/office/drawing/2014/main" id="{A186FBD8-B436-D449-8620-672191B70ACD}"/>
              </a:ext>
            </a:extLst>
          </p:cNvPr>
          <p:cNvSpPr/>
          <p:nvPr/>
        </p:nvSpPr>
        <p:spPr>
          <a:xfrm>
            <a:off x="4925126" y="3056185"/>
            <a:ext cx="3800359"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04    FOOD</a:t>
            </a:r>
            <a:endParaRPr lang="en-GB" sz="1400" b="1" dirty="0">
              <a:solidFill>
                <a:srgbClr val="474A59"/>
              </a:solidFill>
              <a:effectLst/>
              <a:latin typeface="Source Sans Pro" panose="020B0503030403020204" pitchFamily="34" charset="0"/>
            </a:endParaRPr>
          </a:p>
        </p:txBody>
      </p:sp>
      <p:sp>
        <p:nvSpPr>
          <p:cNvPr id="33" name="Rectangle 32">
            <a:extLst>
              <a:ext uri="{FF2B5EF4-FFF2-40B4-BE49-F238E27FC236}">
                <a16:creationId xmlns:a16="http://schemas.microsoft.com/office/drawing/2014/main" id="{6C26748D-5F0C-7149-ADB4-996C3B4B4CA3}"/>
              </a:ext>
            </a:extLst>
          </p:cNvPr>
          <p:cNvSpPr/>
          <p:nvPr/>
        </p:nvSpPr>
        <p:spPr>
          <a:xfrm>
            <a:off x="4403833" y="3934085"/>
            <a:ext cx="864976"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4" name="Rectangle 33">
            <a:extLst>
              <a:ext uri="{FF2B5EF4-FFF2-40B4-BE49-F238E27FC236}">
                <a16:creationId xmlns:a16="http://schemas.microsoft.com/office/drawing/2014/main" id="{774B32EB-984D-6F41-931C-4D5D202FB9C2}"/>
              </a:ext>
            </a:extLst>
          </p:cNvPr>
          <p:cNvSpPr/>
          <p:nvPr/>
        </p:nvSpPr>
        <p:spPr>
          <a:xfrm>
            <a:off x="4925126" y="3853250"/>
            <a:ext cx="3800359"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0</a:t>
            </a:r>
            <a:r>
              <a:rPr lang="ru-RU" sz="1400" b="1" dirty="0">
                <a:solidFill>
                  <a:srgbClr val="474A59"/>
                </a:solidFill>
                <a:latin typeface="Source Sans Pro" panose="020B0503030403020204" pitchFamily="34" charset="0"/>
              </a:rPr>
              <a:t>5</a:t>
            </a:r>
            <a:r>
              <a:rPr lang="en-GB" sz="1400" b="1" dirty="0">
                <a:solidFill>
                  <a:srgbClr val="474A59"/>
                </a:solidFill>
                <a:latin typeface="Source Sans Pro" panose="020B0503030403020204" pitchFamily="34" charset="0"/>
              </a:rPr>
              <a:t>    TRANSPORT &amp; THE WAY OF LIFE</a:t>
            </a:r>
            <a:endParaRPr lang="en-GB" sz="1400" b="1" dirty="0">
              <a:solidFill>
                <a:srgbClr val="474A59"/>
              </a:solidFill>
              <a:effectLst/>
              <a:latin typeface="Source Sans Pro" panose="020B0503030403020204" pitchFamily="34" charset="0"/>
            </a:endParaRPr>
          </a:p>
        </p:txBody>
      </p:sp>
      <p:sp>
        <p:nvSpPr>
          <p:cNvPr id="36" name="Rectangle 35">
            <a:extLst>
              <a:ext uri="{FF2B5EF4-FFF2-40B4-BE49-F238E27FC236}">
                <a16:creationId xmlns:a16="http://schemas.microsoft.com/office/drawing/2014/main" id="{A5FF11B3-B138-B947-9838-8639D97BB88D}"/>
              </a:ext>
            </a:extLst>
          </p:cNvPr>
          <p:cNvSpPr/>
          <p:nvPr/>
        </p:nvSpPr>
        <p:spPr>
          <a:xfrm>
            <a:off x="4403833" y="4664886"/>
            <a:ext cx="864976"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7" name="Rectangle 36">
            <a:extLst>
              <a:ext uri="{FF2B5EF4-FFF2-40B4-BE49-F238E27FC236}">
                <a16:creationId xmlns:a16="http://schemas.microsoft.com/office/drawing/2014/main" id="{02E93076-DAC5-D940-BFA4-7ABF16D66C41}"/>
              </a:ext>
            </a:extLst>
          </p:cNvPr>
          <p:cNvSpPr/>
          <p:nvPr/>
        </p:nvSpPr>
        <p:spPr>
          <a:xfrm>
            <a:off x="4925126" y="4584051"/>
            <a:ext cx="3800359"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0</a:t>
            </a:r>
            <a:r>
              <a:rPr lang="ru-RU" sz="1400" b="1" dirty="0">
                <a:solidFill>
                  <a:srgbClr val="474A59"/>
                </a:solidFill>
                <a:latin typeface="Source Sans Pro" panose="020B0503030403020204" pitchFamily="34" charset="0"/>
              </a:rPr>
              <a:t>6</a:t>
            </a:r>
            <a:r>
              <a:rPr lang="en-GB" sz="1400" b="1" dirty="0">
                <a:solidFill>
                  <a:srgbClr val="474A59"/>
                </a:solidFill>
                <a:latin typeface="Source Sans Pro" panose="020B0503030403020204" pitchFamily="34" charset="0"/>
              </a:rPr>
              <a:t>    VALUES</a:t>
            </a:r>
            <a:endParaRPr lang="en-GB" sz="1400" b="1" dirty="0">
              <a:solidFill>
                <a:srgbClr val="474A59"/>
              </a:solidFill>
              <a:effectLst/>
              <a:latin typeface="Source Sans Pro" panose="020B0503030403020204" pitchFamily="34" charset="0"/>
            </a:endParaRPr>
          </a:p>
        </p:txBody>
      </p:sp>
      <p:pic>
        <p:nvPicPr>
          <p:cNvPr id="21" name="Picture 20">
            <a:extLst>
              <a:ext uri="{FF2B5EF4-FFF2-40B4-BE49-F238E27FC236}">
                <a16:creationId xmlns:a16="http://schemas.microsoft.com/office/drawing/2014/main" id="{3BF1F3F6-3C00-2248-AC95-60460B0C9763}"/>
              </a:ext>
            </a:extLst>
          </p:cNvPr>
          <p:cNvPicPr>
            <a:picLocks noChangeAspect="1"/>
          </p:cNvPicPr>
          <p:nvPr/>
        </p:nvPicPr>
        <p:blipFill>
          <a:blip r:embed="rId4"/>
          <a:stretch>
            <a:fillRect/>
          </a:stretch>
        </p:blipFill>
        <p:spPr>
          <a:xfrm>
            <a:off x="556017" y="634092"/>
            <a:ext cx="963578" cy="1015663"/>
          </a:xfrm>
          <a:prstGeom prst="rect">
            <a:avLst/>
          </a:prstGeom>
        </p:spPr>
      </p:pic>
    </p:spTree>
    <p:extLst>
      <p:ext uri="{BB962C8B-B14F-4D97-AF65-F5344CB8AC3E}">
        <p14:creationId xmlns:p14="http://schemas.microsoft.com/office/powerpoint/2010/main" val="3979519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0325C7-4E7E-4C48-99C1-EE79CF718DB2}"/>
              </a:ext>
            </a:extLst>
          </p:cNvPr>
          <p:cNvSpPr/>
          <p:nvPr/>
        </p:nvSpPr>
        <p:spPr>
          <a:xfrm>
            <a:off x="320040" y="650548"/>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6" name="Rectangle 5">
            <a:extLst>
              <a:ext uri="{FF2B5EF4-FFF2-40B4-BE49-F238E27FC236}">
                <a16:creationId xmlns:a16="http://schemas.microsoft.com/office/drawing/2014/main" id="{F9B59D98-38B5-4549-8119-72037A41A70F}"/>
              </a:ext>
            </a:extLst>
          </p:cNvPr>
          <p:cNvSpPr/>
          <p:nvPr/>
        </p:nvSpPr>
        <p:spPr>
          <a:xfrm>
            <a:off x="0" y="510693"/>
            <a:ext cx="228600" cy="932733"/>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7" name="Rectangle 6">
            <a:extLst>
              <a:ext uri="{FF2B5EF4-FFF2-40B4-BE49-F238E27FC236}">
                <a16:creationId xmlns:a16="http://schemas.microsoft.com/office/drawing/2014/main" id="{00BAD1F6-21B0-ED48-A706-4CE24608623B}"/>
              </a:ext>
            </a:extLst>
          </p:cNvPr>
          <p:cNvSpPr/>
          <p:nvPr/>
        </p:nvSpPr>
        <p:spPr>
          <a:xfrm>
            <a:off x="6096000" y="0"/>
            <a:ext cx="6096000" cy="6858000"/>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8374ED47-212C-5C47-B464-1B96397754BA}"/>
              </a:ext>
            </a:extLst>
          </p:cNvPr>
          <p:cNvSpPr/>
          <p:nvPr/>
        </p:nvSpPr>
        <p:spPr>
          <a:xfrm rot="16200000">
            <a:off x="7728321" y="2193167"/>
            <a:ext cx="8268992" cy="1323439"/>
          </a:xfrm>
          <a:prstGeom prst="rect">
            <a:avLst/>
          </a:prstGeom>
          <a:noFill/>
          <a:effectLst>
            <a:reflection endPos="0" dist="50800" dir="5400000" sy="-100000" algn="bl" rotWithShape="0"/>
          </a:effectLst>
        </p:spPr>
        <p:txBody>
          <a:bodyPr wrap="square">
            <a:spAutoFit/>
          </a:bodyPr>
          <a:lstStyle/>
          <a:p>
            <a:r>
              <a:rPr lang="en-US" sz="8000" b="1" dirty="0">
                <a:solidFill>
                  <a:schemeClr val="bg1"/>
                </a:solidFill>
                <a:effectLst>
                  <a:reflection endPos="0" dist="50800" dir="5400000" sy="-100000" algn="bl" rotWithShape="0"/>
                </a:effectLst>
                <a:latin typeface="Museo Slab 1000" panose="02000000000000000000" pitchFamily="2" charset="77"/>
              </a:rPr>
              <a:t>MAIN IDEA</a:t>
            </a:r>
            <a:endParaRPr lang="en-GB" sz="8000" b="1" dirty="0">
              <a:solidFill>
                <a:schemeClr val="bg1"/>
              </a:solidFill>
              <a:effectLst>
                <a:reflection endPos="0" dist="50800" dir="5400000" sy="-100000" algn="bl" rotWithShape="0"/>
              </a:effectLst>
              <a:latin typeface="Museo Slab 1000" panose="02000000000000000000" pitchFamily="2" charset="77"/>
            </a:endParaRPr>
          </a:p>
        </p:txBody>
      </p:sp>
      <p:sp>
        <p:nvSpPr>
          <p:cNvPr id="30" name="Rectangle 29">
            <a:extLst>
              <a:ext uri="{FF2B5EF4-FFF2-40B4-BE49-F238E27FC236}">
                <a16:creationId xmlns:a16="http://schemas.microsoft.com/office/drawing/2014/main" id="{2AA5EB3A-F78E-4C46-9F84-422B04124ECD}"/>
              </a:ext>
            </a:extLst>
          </p:cNvPr>
          <p:cNvSpPr/>
          <p:nvPr/>
        </p:nvSpPr>
        <p:spPr>
          <a:xfrm>
            <a:off x="320040" y="1774124"/>
            <a:ext cx="3624336" cy="3613105"/>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And here you can read the description</a:t>
            </a:r>
            <a:endParaRPr lang="ru-RU" sz="1400" dirty="0">
              <a:solidFill>
                <a:srgbClr val="474A59"/>
              </a:solidFill>
              <a:latin typeface="Source Sans Pro" panose="020B0503030403020204" pitchFamily="34" charset="0"/>
            </a:endParaRPr>
          </a:p>
          <a:p>
            <a:pPr>
              <a:lnSpc>
                <a:spcPct val="150000"/>
              </a:lnSpc>
            </a:pPr>
            <a:r>
              <a:rPr lang="ru-RU" sz="1400" dirty="0">
                <a:solidFill>
                  <a:srgbClr val="474A59"/>
                </a:solidFill>
                <a:latin typeface="Source Sans Pro" panose="020B0503030403020204" pitchFamily="34" charset="0"/>
              </a:rPr>
              <a:t>а</a:t>
            </a:r>
            <a:r>
              <a:rPr lang="en-GB" sz="1400" dirty="0" err="1">
                <a:solidFill>
                  <a:srgbClr val="474A59"/>
                </a:solidFill>
                <a:latin typeface="Source Sans Pro" panose="020B0503030403020204" pitchFamily="34" charset="0"/>
              </a:rPr>
              <a:t>nd</a:t>
            </a:r>
            <a:r>
              <a:rPr lang="ru-RU" sz="1400" dirty="0">
                <a:solidFill>
                  <a:srgbClr val="474A59"/>
                </a:solidFill>
                <a:latin typeface="Source Sans Pro" panose="020B0503030403020204" pitchFamily="34" charset="0"/>
              </a:rPr>
              <a:t> </a:t>
            </a:r>
            <a:r>
              <a:rPr lang="en-GB" sz="1400" dirty="0">
                <a:solidFill>
                  <a:srgbClr val="474A59"/>
                </a:solidFill>
                <a:latin typeface="Source Sans Pro" panose="020B0503030403020204" pitchFamily="34" charset="0"/>
              </a:rPr>
              <a:t>the main idea of the slide. Please, when writing the text, do not leave hanging prepositions at the end of the line. Transfer them to the next line manually.</a:t>
            </a:r>
            <a:endParaRPr lang="ru-RU" sz="1400" dirty="0">
              <a:solidFill>
                <a:srgbClr val="474A59"/>
              </a:solidFill>
              <a:latin typeface="Source Sans Pro" panose="020B0503030403020204" pitchFamily="34" charset="0"/>
            </a:endParaRPr>
          </a:p>
          <a:p>
            <a:pPr>
              <a:lnSpc>
                <a:spcPct val="150000"/>
              </a:lnSpc>
            </a:pPr>
            <a:endParaRPr lang="ru-RU" sz="1400" dirty="0">
              <a:solidFill>
                <a:srgbClr val="474A59"/>
              </a:solidFill>
              <a:latin typeface="Source Sans Pro" panose="020B0503030403020204" pitchFamily="34" charset="0"/>
            </a:endParaRPr>
          </a:p>
          <a:p>
            <a:pPr>
              <a:lnSpc>
                <a:spcPct val="150000"/>
              </a:lnSpc>
            </a:pPr>
            <a:r>
              <a:rPr lang="en-GB" sz="1400" dirty="0">
                <a:solidFill>
                  <a:srgbClr val="474A59"/>
                </a:solidFill>
                <a:latin typeface="Source Sans Pro" panose="020B0503030403020204" pitchFamily="34" charset="0"/>
              </a:rPr>
              <a:t>Please, when writing the text, do not leave hanging prepositions at the end of the line. Transfer them to the next line manually.</a:t>
            </a:r>
            <a:endParaRPr lang="ru-RU" sz="1400" dirty="0">
              <a:solidFill>
                <a:srgbClr val="474A59"/>
              </a:solidFill>
              <a:latin typeface="Source Sans Pro" panose="020B0503030403020204" pitchFamily="34" charset="0"/>
            </a:endParaRPr>
          </a:p>
          <a:p>
            <a:pPr>
              <a:lnSpc>
                <a:spcPct val="150000"/>
              </a:lnSpc>
            </a:pPr>
            <a:r>
              <a:rPr lang="en-GB" sz="1400" dirty="0">
                <a:solidFill>
                  <a:srgbClr val="474A59"/>
                </a:solidFill>
                <a:latin typeface="Source Sans Pro" panose="020B0503030403020204" pitchFamily="34" charset="0"/>
              </a:rPr>
              <a:t>And here you can read the description</a:t>
            </a:r>
            <a:endParaRPr lang="ru-RU" sz="1400" dirty="0">
              <a:solidFill>
                <a:srgbClr val="474A59"/>
              </a:solidFill>
              <a:latin typeface="Source Sans Pro" panose="020B0503030403020204" pitchFamily="34" charset="0"/>
            </a:endParaRPr>
          </a:p>
          <a:p>
            <a:pPr>
              <a:lnSpc>
                <a:spcPct val="150000"/>
              </a:lnSpc>
            </a:pPr>
            <a:r>
              <a:rPr lang="en-GB" sz="1400" dirty="0">
                <a:solidFill>
                  <a:srgbClr val="474A59"/>
                </a:solidFill>
                <a:latin typeface="Source Sans Pro" panose="020B0503030403020204" pitchFamily="34" charset="0"/>
              </a:rPr>
              <a:t>and the main idea of the slide.</a:t>
            </a:r>
            <a:endParaRPr lang="ru-RU" sz="1400" dirty="0">
              <a:solidFill>
                <a:srgbClr val="474A59"/>
              </a:solidFill>
              <a:latin typeface="Source Sans Pro" panose="020B0503030403020204" pitchFamily="34" charset="0"/>
            </a:endParaRPr>
          </a:p>
        </p:txBody>
      </p:sp>
      <p:pic>
        <p:nvPicPr>
          <p:cNvPr id="21" name="Picture 20">
            <a:extLst>
              <a:ext uri="{FF2B5EF4-FFF2-40B4-BE49-F238E27FC236}">
                <a16:creationId xmlns:a16="http://schemas.microsoft.com/office/drawing/2014/main" id="{7C39E4B7-002B-6E49-90D6-CA116B3DB954}"/>
              </a:ext>
            </a:extLst>
          </p:cNvPr>
          <p:cNvPicPr>
            <a:picLocks noChangeAspect="1"/>
          </p:cNvPicPr>
          <p:nvPr/>
        </p:nvPicPr>
        <p:blipFill>
          <a:blip r:embed="rId3"/>
          <a:stretch>
            <a:fillRect/>
          </a:stretch>
        </p:blipFill>
        <p:spPr>
          <a:xfrm>
            <a:off x="8732184" y="3017184"/>
            <a:ext cx="823631" cy="823631"/>
          </a:xfrm>
          <a:prstGeom prst="rect">
            <a:avLst/>
          </a:prstGeom>
        </p:spPr>
      </p:pic>
      <p:grpSp>
        <p:nvGrpSpPr>
          <p:cNvPr id="9" name="Group 8">
            <a:extLst>
              <a:ext uri="{FF2B5EF4-FFF2-40B4-BE49-F238E27FC236}">
                <a16:creationId xmlns:a16="http://schemas.microsoft.com/office/drawing/2014/main" id="{22DC7006-7FFE-D241-91F1-B22B57FBBCA8}"/>
              </a:ext>
            </a:extLst>
          </p:cNvPr>
          <p:cNvGrpSpPr/>
          <p:nvPr/>
        </p:nvGrpSpPr>
        <p:grpSpPr>
          <a:xfrm>
            <a:off x="4260298" y="1443426"/>
            <a:ext cx="4385808" cy="5414574"/>
            <a:chOff x="1263890" y="-164208"/>
            <a:chExt cx="4753223" cy="5868172"/>
          </a:xfrm>
        </p:grpSpPr>
        <p:sp>
          <p:nvSpPr>
            <p:cNvPr id="10" name="Rectangle 9">
              <a:extLst>
                <a:ext uri="{FF2B5EF4-FFF2-40B4-BE49-F238E27FC236}">
                  <a16:creationId xmlns:a16="http://schemas.microsoft.com/office/drawing/2014/main" id="{8A4669BE-9FFF-7340-8DE1-974082B0084A}"/>
                </a:ext>
              </a:extLst>
            </p:cNvPr>
            <p:cNvSpPr/>
            <p:nvPr/>
          </p:nvSpPr>
          <p:spPr>
            <a:xfrm>
              <a:off x="1263890" y="-164208"/>
              <a:ext cx="4753223" cy="5868172"/>
            </a:xfrm>
            <a:prstGeom prst="rect">
              <a:avLst/>
            </a:prstGeom>
            <a:solidFill>
              <a:srgbClr val="F5F6FA"/>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1" name="Picture 10">
              <a:extLst>
                <a:ext uri="{FF2B5EF4-FFF2-40B4-BE49-F238E27FC236}">
                  <a16:creationId xmlns:a16="http://schemas.microsoft.com/office/drawing/2014/main" id="{711B7B80-87CC-A448-AB0F-D6B3EE926E02}"/>
                </a:ext>
              </a:extLst>
            </p:cNvPr>
            <p:cNvPicPr>
              <a:picLocks noChangeAspect="1"/>
            </p:cNvPicPr>
            <p:nvPr/>
          </p:nvPicPr>
          <p:blipFill>
            <a:blip r:embed="rId3"/>
            <a:stretch>
              <a:fillRect/>
            </a:stretch>
          </p:blipFill>
          <p:spPr>
            <a:xfrm>
              <a:off x="3149449" y="2323563"/>
              <a:ext cx="892628" cy="892629"/>
            </a:xfrm>
            <a:prstGeom prst="rect">
              <a:avLst/>
            </a:prstGeom>
          </p:spPr>
        </p:pic>
      </p:grpSp>
      <p:grpSp>
        <p:nvGrpSpPr>
          <p:cNvPr id="12" name="Group 11">
            <a:extLst>
              <a:ext uri="{FF2B5EF4-FFF2-40B4-BE49-F238E27FC236}">
                <a16:creationId xmlns:a16="http://schemas.microsoft.com/office/drawing/2014/main" id="{D6271FCD-5612-1B42-AA8C-1A65B778E921}"/>
              </a:ext>
            </a:extLst>
          </p:cNvPr>
          <p:cNvGrpSpPr/>
          <p:nvPr/>
        </p:nvGrpSpPr>
        <p:grpSpPr>
          <a:xfrm>
            <a:off x="6482752" y="4270248"/>
            <a:ext cx="4385808" cy="2587752"/>
            <a:chOff x="1263890" y="2899427"/>
            <a:chExt cx="4753223" cy="2804537"/>
          </a:xfrm>
        </p:grpSpPr>
        <p:sp>
          <p:nvSpPr>
            <p:cNvPr id="13" name="Rectangle 12">
              <a:extLst>
                <a:ext uri="{FF2B5EF4-FFF2-40B4-BE49-F238E27FC236}">
                  <a16:creationId xmlns:a16="http://schemas.microsoft.com/office/drawing/2014/main" id="{89D005CE-40A7-3543-8D4B-44E8CBDBE77F}"/>
                </a:ext>
              </a:extLst>
            </p:cNvPr>
            <p:cNvSpPr/>
            <p:nvPr/>
          </p:nvSpPr>
          <p:spPr>
            <a:xfrm>
              <a:off x="1263890" y="2899427"/>
              <a:ext cx="4753223" cy="2804537"/>
            </a:xfrm>
            <a:prstGeom prst="rect">
              <a:avLst/>
            </a:prstGeom>
            <a:solidFill>
              <a:srgbClr val="F5F6FA"/>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4" name="Picture 13">
              <a:extLst>
                <a:ext uri="{FF2B5EF4-FFF2-40B4-BE49-F238E27FC236}">
                  <a16:creationId xmlns:a16="http://schemas.microsoft.com/office/drawing/2014/main" id="{9A8078D6-22A8-854E-ADAD-298B6592FAD2}"/>
                </a:ext>
              </a:extLst>
            </p:cNvPr>
            <p:cNvPicPr>
              <a:picLocks noChangeAspect="1"/>
            </p:cNvPicPr>
            <p:nvPr/>
          </p:nvPicPr>
          <p:blipFill>
            <a:blip r:embed="rId3"/>
            <a:stretch>
              <a:fillRect/>
            </a:stretch>
          </p:blipFill>
          <p:spPr>
            <a:xfrm>
              <a:off x="3267210" y="3998366"/>
              <a:ext cx="892628" cy="892629"/>
            </a:xfrm>
            <a:prstGeom prst="rect">
              <a:avLst/>
            </a:prstGeom>
          </p:spPr>
        </p:pic>
      </p:grpSp>
      <p:pic>
        <p:nvPicPr>
          <p:cNvPr id="16" name="Picture 15">
            <a:extLst>
              <a:ext uri="{FF2B5EF4-FFF2-40B4-BE49-F238E27FC236}">
                <a16:creationId xmlns:a16="http://schemas.microsoft.com/office/drawing/2014/main" id="{E8EE622E-8733-8140-8B3F-6CF8B852A813}"/>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379821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C6512-8474-AB44-B955-A4C350A0B81F}"/>
              </a:ext>
            </a:extLst>
          </p:cNvPr>
          <p:cNvSpPr/>
          <p:nvPr/>
        </p:nvSpPr>
        <p:spPr>
          <a:xfrm>
            <a:off x="0" y="3429000"/>
            <a:ext cx="12192000" cy="3429000"/>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grpSp>
        <p:nvGrpSpPr>
          <p:cNvPr id="3" name="Group 2">
            <a:extLst>
              <a:ext uri="{FF2B5EF4-FFF2-40B4-BE49-F238E27FC236}">
                <a16:creationId xmlns:a16="http://schemas.microsoft.com/office/drawing/2014/main" id="{6C31C783-44B5-3249-A5DF-96B8A58BC0E4}"/>
              </a:ext>
            </a:extLst>
          </p:cNvPr>
          <p:cNvGrpSpPr/>
          <p:nvPr/>
        </p:nvGrpSpPr>
        <p:grpSpPr>
          <a:xfrm>
            <a:off x="409378" y="1242568"/>
            <a:ext cx="5409461" cy="4114800"/>
            <a:chOff x="1829275" y="285656"/>
            <a:chExt cx="5862630" cy="4459511"/>
          </a:xfrm>
        </p:grpSpPr>
        <p:sp>
          <p:nvSpPr>
            <p:cNvPr id="4" name="Rectangle 3">
              <a:extLst>
                <a:ext uri="{FF2B5EF4-FFF2-40B4-BE49-F238E27FC236}">
                  <a16:creationId xmlns:a16="http://schemas.microsoft.com/office/drawing/2014/main" id="{136E4673-3D84-1344-B5EE-BB748DB90C08}"/>
                </a:ext>
              </a:extLst>
            </p:cNvPr>
            <p:cNvSpPr/>
            <p:nvPr/>
          </p:nvSpPr>
          <p:spPr>
            <a:xfrm>
              <a:off x="1829275" y="285656"/>
              <a:ext cx="5862630" cy="4459511"/>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5" name="Picture 4">
              <a:extLst>
                <a:ext uri="{FF2B5EF4-FFF2-40B4-BE49-F238E27FC236}">
                  <a16:creationId xmlns:a16="http://schemas.microsoft.com/office/drawing/2014/main" id="{F3633F13-B92B-204A-9AD8-82D79F9BDD5D}"/>
                </a:ext>
              </a:extLst>
            </p:cNvPr>
            <p:cNvPicPr>
              <a:picLocks noChangeAspect="1"/>
            </p:cNvPicPr>
            <p:nvPr/>
          </p:nvPicPr>
          <p:blipFill>
            <a:blip r:embed="rId2"/>
            <a:stretch>
              <a:fillRect/>
            </a:stretch>
          </p:blipFill>
          <p:spPr>
            <a:xfrm>
              <a:off x="4314274" y="2069096"/>
              <a:ext cx="892629" cy="892629"/>
            </a:xfrm>
            <a:prstGeom prst="rect">
              <a:avLst/>
            </a:prstGeom>
          </p:spPr>
        </p:pic>
      </p:grpSp>
      <p:sp>
        <p:nvSpPr>
          <p:cNvPr id="6" name="Rectangle 5">
            <a:extLst>
              <a:ext uri="{FF2B5EF4-FFF2-40B4-BE49-F238E27FC236}">
                <a16:creationId xmlns:a16="http://schemas.microsoft.com/office/drawing/2014/main" id="{56887C6C-10AE-A740-8F9A-420C8FE5CD4C}"/>
              </a:ext>
            </a:extLst>
          </p:cNvPr>
          <p:cNvSpPr/>
          <p:nvPr/>
        </p:nvSpPr>
        <p:spPr>
          <a:xfrm>
            <a:off x="320040" y="5454451"/>
            <a:ext cx="5498799"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1</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grpSp>
        <p:nvGrpSpPr>
          <p:cNvPr id="7" name="Group 6">
            <a:extLst>
              <a:ext uri="{FF2B5EF4-FFF2-40B4-BE49-F238E27FC236}">
                <a16:creationId xmlns:a16="http://schemas.microsoft.com/office/drawing/2014/main" id="{DA048DF1-30FD-DA40-AEB0-1ACBB3F436B3}"/>
              </a:ext>
            </a:extLst>
          </p:cNvPr>
          <p:cNvGrpSpPr/>
          <p:nvPr/>
        </p:nvGrpSpPr>
        <p:grpSpPr>
          <a:xfrm>
            <a:off x="6298114" y="1242568"/>
            <a:ext cx="5409461" cy="4114800"/>
            <a:chOff x="1829275" y="285656"/>
            <a:chExt cx="5862630" cy="4459511"/>
          </a:xfrm>
        </p:grpSpPr>
        <p:sp>
          <p:nvSpPr>
            <p:cNvPr id="8" name="Rectangle 7">
              <a:extLst>
                <a:ext uri="{FF2B5EF4-FFF2-40B4-BE49-F238E27FC236}">
                  <a16:creationId xmlns:a16="http://schemas.microsoft.com/office/drawing/2014/main" id="{010AAC87-8318-CF4D-A2DF-AE9F5E15CCD5}"/>
                </a:ext>
              </a:extLst>
            </p:cNvPr>
            <p:cNvSpPr/>
            <p:nvPr/>
          </p:nvSpPr>
          <p:spPr>
            <a:xfrm>
              <a:off x="1829275" y="285656"/>
              <a:ext cx="5862630" cy="4459511"/>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9" name="Picture 8">
              <a:extLst>
                <a:ext uri="{FF2B5EF4-FFF2-40B4-BE49-F238E27FC236}">
                  <a16:creationId xmlns:a16="http://schemas.microsoft.com/office/drawing/2014/main" id="{E813F7D5-1F5C-784C-9F60-4ED4C4EB499B}"/>
                </a:ext>
              </a:extLst>
            </p:cNvPr>
            <p:cNvPicPr>
              <a:picLocks noChangeAspect="1"/>
            </p:cNvPicPr>
            <p:nvPr/>
          </p:nvPicPr>
          <p:blipFill>
            <a:blip r:embed="rId2"/>
            <a:stretch>
              <a:fillRect/>
            </a:stretch>
          </p:blipFill>
          <p:spPr>
            <a:xfrm>
              <a:off x="4314274" y="2069096"/>
              <a:ext cx="892629" cy="892629"/>
            </a:xfrm>
            <a:prstGeom prst="rect">
              <a:avLst/>
            </a:prstGeom>
          </p:spPr>
        </p:pic>
      </p:grpSp>
      <p:sp>
        <p:nvSpPr>
          <p:cNvPr id="10" name="Rectangle 9">
            <a:extLst>
              <a:ext uri="{FF2B5EF4-FFF2-40B4-BE49-F238E27FC236}">
                <a16:creationId xmlns:a16="http://schemas.microsoft.com/office/drawing/2014/main" id="{0E7A6EFB-7AFD-D14A-A480-0E098BF39C2D}"/>
              </a:ext>
            </a:extLst>
          </p:cNvPr>
          <p:cNvSpPr/>
          <p:nvPr/>
        </p:nvSpPr>
        <p:spPr>
          <a:xfrm>
            <a:off x="6208776" y="5454451"/>
            <a:ext cx="5498799" cy="303929"/>
          </a:xfrm>
          <a:prstGeom prst="rect">
            <a:avLst/>
          </a:prstGeom>
        </p:spPr>
        <p:txBody>
          <a:bodyPr wrap="square">
            <a:spAutoFit/>
          </a:bodyPr>
          <a:lstStyle/>
          <a:p>
            <a:pPr>
              <a:lnSpc>
                <a:spcPct val="150000"/>
              </a:lnSpc>
            </a:pPr>
            <a:r>
              <a:rPr lang="en-GB" sz="1000" b="1" dirty="0">
                <a:solidFill>
                  <a:srgbClr val="474A59"/>
                </a:solidFill>
                <a:latin typeface="Source Sans Pro Semibold" panose="020B0503030403020204" pitchFamily="34" charset="0"/>
                <a:ea typeface="Source Sans Pro Semibold" panose="020B0503030403020204" pitchFamily="34" charset="0"/>
              </a:rPr>
              <a:t>PICTURE NAME 2</a:t>
            </a:r>
            <a:endParaRPr lang="en-GB" sz="1000" b="1" dirty="0">
              <a:solidFill>
                <a:srgbClr val="474A59"/>
              </a:solidFill>
              <a:effectLst/>
              <a:latin typeface="Source Sans Pro Semibold" panose="020B0503030403020204" pitchFamily="34" charset="0"/>
              <a:ea typeface="Source Sans Pro Semibold" panose="020B0503030403020204" pitchFamily="34" charset="0"/>
            </a:endParaRPr>
          </a:p>
        </p:txBody>
      </p:sp>
      <p:sp>
        <p:nvSpPr>
          <p:cNvPr id="11" name="Rectangle 10">
            <a:extLst>
              <a:ext uri="{FF2B5EF4-FFF2-40B4-BE49-F238E27FC236}">
                <a16:creationId xmlns:a16="http://schemas.microsoft.com/office/drawing/2014/main" id="{3016A976-89C1-C046-A505-057903891FB3}"/>
              </a:ext>
            </a:extLst>
          </p:cNvPr>
          <p:cNvSpPr/>
          <p:nvPr/>
        </p:nvSpPr>
        <p:spPr>
          <a:xfrm>
            <a:off x="-122188" y="5853994"/>
            <a:ext cx="6330964" cy="1323439"/>
          </a:xfrm>
          <a:prstGeom prst="rect">
            <a:avLst/>
          </a:prstGeom>
          <a:noFill/>
          <a:effectLst>
            <a:reflection endPos="0" dist="50800" dir="5400000" sy="-100000" algn="bl" rotWithShape="0"/>
          </a:effectLst>
        </p:spPr>
        <p:txBody>
          <a:bodyPr wrap="square">
            <a:spAutoFit/>
          </a:bodyPr>
          <a:lstStyle/>
          <a:p>
            <a:r>
              <a:rPr lang="en-US" sz="8000" b="1" dirty="0">
                <a:solidFill>
                  <a:schemeClr val="bg1"/>
                </a:solidFill>
                <a:effectLst>
                  <a:reflection endPos="0" dist="50800" dir="5400000" sy="-100000" algn="bl" rotWithShape="0"/>
                </a:effectLst>
                <a:latin typeface="Museo Slab 1000" panose="02000000000000000000" pitchFamily="2" charset="77"/>
              </a:rPr>
              <a:t>MAIN IDEA</a:t>
            </a:r>
            <a:endParaRPr lang="en-GB" sz="8000" b="1" dirty="0">
              <a:solidFill>
                <a:schemeClr val="bg1"/>
              </a:solidFill>
              <a:effectLst>
                <a:reflection endPos="0" dist="50800" dir="5400000" sy="-100000" algn="bl" rotWithShape="0"/>
              </a:effectLst>
              <a:latin typeface="Museo Slab 1000" panose="02000000000000000000" pitchFamily="2" charset="77"/>
            </a:endParaRPr>
          </a:p>
        </p:txBody>
      </p:sp>
      <p:sp>
        <p:nvSpPr>
          <p:cNvPr id="12" name="Rectangle 11">
            <a:extLst>
              <a:ext uri="{FF2B5EF4-FFF2-40B4-BE49-F238E27FC236}">
                <a16:creationId xmlns:a16="http://schemas.microsoft.com/office/drawing/2014/main" id="{8C8156D4-0DAE-9D46-BF96-224D2CA8D405}"/>
              </a:ext>
            </a:extLst>
          </p:cNvPr>
          <p:cNvSpPr/>
          <p:nvPr/>
        </p:nvSpPr>
        <p:spPr>
          <a:xfrm>
            <a:off x="4283832" y="257539"/>
            <a:ext cx="3624336" cy="707886"/>
          </a:xfrm>
          <a:prstGeom prst="rect">
            <a:avLst/>
          </a:prstGeom>
        </p:spPr>
        <p:txBody>
          <a:bodyPr wrap="square">
            <a:spAutoFit/>
          </a:bodyPr>
          <a:lstStyle/>
          <a:p>
            <a:pPr algn="ctr"/>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pic>
        <p:nvPicPr>
          <p:cNvPr id="14" name="Picture 13">
            <a:extLst>
              <a:ext uri="{FF2B5EF4-FFF2-40B4-BE49-F238E27FC236}">
                <a16:creationId xmlns:a16="http://schemas.microsoft.com/office/drawing/2014/main" id="{EF9B7FD6-E29E-4D42-ACFA-860C296D0C7F}"/>
              </a:ext>
            </a:extLst>
          </p:cNvPr>
          <p:cNvPicPr>
            <a:picLocks noChangeAspect="1"/>
          </p:cNvPicPr>
          <p:nvPr/>
        </p:nvPicPr>
        <p:blipFill>
          <a:blip r:embed="rId3"/>
          <a:stretch>
            <a:fillRect/>
          </a:stretch>
        </p:blipFill>
        <p:spPr>
          <a:xfrm>
            <a:off x="11622398" y="0"/>
            <a:ext cx="314420" cy="733647"/>
          </a:xfrm>
          <a:prstGeom prst="rect">
            <a:avLst/>
          </a:prstGeom>
        </p:spPr>
      </p:pic>
    </p:spTree>
    <p:extLst>
      <p:ext uri="{BB962C8B-B14F-4D97-AF65-F5344CB8AC3E}">
        <p14:creationId xmlns:p14="http://schemas.microsoft.com/office/powerpoint/2010/main" val="3102854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C6512-8474-AB44-B955-A4C350A0B81F}"/>
              </a:ext>
            </a:extLst>
          </p:cNvPr>
          <p:cNvSpPr/>
          <p:nvPr/>
        </p:nvSpPr>
        <p:spPr>
          <a:xfrm>
            <a:off x="0" y="3429000"/>
            <a:ext cx="12192000" cy="3429000"/>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grpSp>
        <p:nvGrpSpPr>
          <p:cNvPr id="3" name="Group 2">
            <a:extLst>
              <a:ext uri="{FF2B5EF4-FFF2-40B4-BE49-F238E27FC236}">
                <a16:creationId xmlns:a16="http://schemas.microsoft.com/office/drawing/2014/main" id="{6C31C783-44B5-3249-A5DF-96B8A58BC0E4}"/>
              </a:ext>
            </a:extLst>
          </p:cNvPr>
          <p:cNvGrpSpPr/>
          <p:nvPr/>
        </p:nvGrpSpPr>
        <p:grpSpPr>
          <a:xfrm>
            <a:off x="409378" y="1242568"/>
            <a:ext cx="5409461" cy="4114800"/>
            <a:chOff x="1829275" y="285656"/>
            <a:chExt cx="5862630" cy="4459511"/>
          </a:xfrm>
        </p:grpSpPr>
        <p:sp>
          <p:nvSpPr>
            <p:cNvPr id="4" name="Rectangle 3">
              <a:extLst>
                <a:ext uri="{FF2B5EF4-FFF2-40B4-BE49-F238E27FC236}">
                  <a16:creationId xmlns:a16="http://schemas.microsoft.com/office/drawing/2014/main" id="{136E4673-3D84-1344-B5EE-BB748DB90C08}"/>
                </a:ext>
              </a:extLst>
            </p:cNvPr>
            <p:cNvSpPr/>
            <p:nvPr/>
          </p:nvSpPr>
          <p:spPr>
            <a:xfrm>
              <a:off x="1829275" y="285656"/>
              <a:ext cx="5862630" cy="4459511"/>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5" name="Picture 4">
              <a:extLst>
                <a:ext uri="{FF2B5EF4-FFF2-40B4-BE49-F238E27FC236}">
                  <a16:creationId xmlns:a16="http://schemas.microsoft.com/office/drawing/2014/main" id="{F3633F13-B92B-204A-9AD8-82D79F9BDD5D}"/>
                </a:ext>
              </a:extLst>
            </p:cNvPr>
            <p:cNvPicPr>
              <a:picLocks noChangeAspect="1"/>
            </p:cNvPicPr>
            <p:nvPr/>
          </p:nvPicPr>
          <p:blipFill>
            <a:blip r:embed="rId3"/>
            <a:stretch>
              <a:fillRect/>
            </a:stretch>
          </p:blipFill>
          <p:spPr>
            <a:xfrm>
              <a:off x="4314274" y="2069096"/>
              <a:ext cx="892629" cy="892629"/>
            </a:xfrm>
            <a:prstGeom prst="rect">
              <a:avLst/>
            </a:prstGeom>
          </p:spPr>
        </p:pic>
      </p:grpSp>
      <p:sp>
        <p:nvSpPr>
          <p:cNvPr id="6" name="Rectangle 5">
            <a:extLst>
              <a:ext uri="{FF2B5EF4-FFF2-40B4-BE49-F238E27FC236}">
                <a16:creationId xmlns:a16="http://schemas.microsoft.com/office/drawing/2014/main" id="{56887C6C-10AE-A740-8F9A-420C8FE5CD4C}"/>
              </a:ext>
            </a:extLst>
          </p:cNvPr>
          <p:cNvSpPr/>
          <p:nvPr/>
        </p:nvSpPr>
        <p:spPr>
          <a:xfrm>
            <a:off x="320040" y="5532153"/>
            <a:ext cx="5498799" cy="303929"/>
          </a:xfrm>
          <a:prstGeom prst="rect">
            <a:avLst/>
          </a:prstGeom>
        </p:spPr>
        <p:txBody>
          <a:bodyPr wrap="square">
            <a:spAutoFit/>
          </a:bodyPr>
          <a:lstStyle/>
          <a:p>
            <a:pPr>
              <a:lnSpc>
                <a:spcPct val="150000"/>
              </a:lnSpc>
            </a:pPr>
            <a:r>
              <a:rPr lang="en-US" sz="1000" b="1" dirty="0">
                <a:solidFill>
                  <a:srgbClr val="E54322"/>
                </a:solidFill>
                <a:effectLst/>
                <a:latin typeface="Source Sans Pro Semibold" panose="020B0503030403020204" pitchFamily="34" charset="0"/>
                <a:ea typeface="Source Sans Pro Semibold" panose="020B0503030403020204" pitchFamily="34" charset="0"/>
              </a:rPr>
              <a:t>DON’</a:t>
            </a:r>
            <a:r>
              <a:rPr lang="en-US" sz="1000" b="1" dirty="0">
                <a:solidFill>
                  <a:srgbClr val="E54322"/>
                </a:solidFill>
                <a:latin typeface="Source Sans Pro Semibold" panose="020B0503030403020204" pitchFamily="34" charset="0"/>
                <a:ea typeface="Source Sans Pro Semibold" panose="020B0503030403020204" pitchFamily="34" charset="0"/>
              </a:rPr>
              <a:t>T</a:t>
            </a:r>
            <a:endParaRPr lang="en-GB" sz="1000" b="1" dirty="0">
              <a:solidFill>
                <a:srgbClr val="E54322"/>
              </a:solidFill>
              <a:effectLst/>
              <a:latin typeface="Source Sans Pro Semibold" panose="020B0503030403020204" pitchFamily="34" charset="0"/>
              <a:ea typeface="Source Sans Pro Semibold" panose="020B0503030403020204" pitchFamily="34" charset="0"/>
            </a:endParaRPr>
          </a:p>
        </p:txBody>
      </p:sp>
      <p:grpSp>
        <p:nvGrpSpPr>
          <p:cNvPr id="7" name="Group 6">
            <a:extLst>
              <a:ext uri="{FF2B5EF4-FFF2-40B4-BE49-F238E27FC236}">
                <a16:creationId xmlns:a16="http://schemas.microsoft.com/office/drawing/2014/main" id="{DA048DF1-30FD-DA40-AEB0-1ACBB3F436B3}"/>
              </a:ext>
            </a:extLst>
          </p:cNvPr>
          <p:cNvGrpSpPr/>
          <p:nvPr/>
        </p:nvGrpSpPr>
        <p:grpSpPr>
          <a:xfrm>
            <a:off x="6298114" y="1242568"/>
            <a:ext cx="5409461" cy="4114800"/>
            <a:chOff x="1829275" y="285656"/>
            <a:chExt cx="5862630" cy="4459511"/>
          </a:xfrm>
        </p:grpSpPr>
        <p:sp>
          <p:nvSpPr>
            <p:cNvPr id="8" name="Rectangle 7">
              <a:extLst>
                <a:ext uri="{FF2B5EF4-FFF2-40B4-BE49-F238E27FC236}">
                  <a16:creationId xmlns:a16="http://schemas.microsoft.com/office/drawing/2014/main" id="{010AAC87-8318-CF4D-A2DF-AE9F5E15CCD5}"/>
                </a:ext>
              </a:extLst>
            </p:cNvPr>
            <p:cNvSpPr/>
            <p:nvPr/>
          </p:nvSpPr>
          <p:spPr>
            <a:xfrm>
              <a:off x="1829275" y="285656"/>
              <a:ext cx="5862630" cy="4459511"/>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9" name="Picture 8">
              <a:extLst>
                <a:ext uri="{FF2B5EF4-FFF2-40B4-BE49-F238E27FC236}">
                  <a16:creationId xmlns:a16="http://schemas.microsoft.com/office/drawing/2014/main" id="{E813F7D5-1F5C-784C-9F60-4ED4C4EB499B}"/>
                </a:ext>
              </a:extLst>
            </p:cNvPr>
            <p:cNvPicPr>
              <a:picLocks noChangeAspect="1"/>
            </p:cNvPicPr>
            <p:nvPr/>
          </p:nvPicPr>
          <p:blipFill>
            <a:blip r:embed="rId3"/>
            <a:stretch>
              <a:fillRect/>
            </a:stretch>
          </p:blipFill>
          <p:spPr>
            <a:xfrm>
              <a:off x="4314274" y="2069096"/>
              <a:ext cx="892629" cy="892629"/>
            </a:xfrm>
            <a:prstGeom prst="rect">
              <a:avLst/>
            </a:prstGeom>
          </p:spPr>
        </p:pic>
      </p:grpSp>
      <p:sp>
        <p:nvSpPr>
          <p:cNvPr id="11" name="Rectangle 10">
            <a:extLst>
              <a:ext uri="{FF2B5EF4-FFF2-40B4-BE49-F238E27FC236}">
                <a16:creationId xmlns:a16="http://schemas.microsoft.com/office/drawing/2014/main" id="{3016A976-89C1-C046-A505-057903891FB3}"/>
              </a:ext>
            </a:extLst>
          </p:cNvPr>
          <p:cNvSpPr/>
          <p:nvPr/>
        </p:nvSpPr>
        <p:spPr>
          <a:xfrm>
            <a:off x="-122188" y="5853994"/>
            <a:ext cx="6330964" cy="1323439"/>
          </a:xfrm>
          <a:prstGeom prst="rect">
            <a:avLst/>
          </a:prstGeom>
          <a:noFill/>
          <a:effectLst>
            <a:reflection endPos="0" dist="50800" dir="5400000" sy="-100000" algn="bl" rotWithShape="0"/>
          </a:effectLst>
        </p:spPr>
        <p:txBody>
          <a:bodyPr wrap="square">
            <a:spAutoFit/>
          </a:bodyPr>
          <a:lstStyle/>
          <a:p>
            <a:r>
              <a:rPr lang="en-US" sz="8000" b="1" dirty="0">
                <a:solidFill>
                  <a:schemeClr val="bg1"/>
                </a:solidFill>
                <a:effectLst>
                  <a:reflection endPos="0" dist="50800" dir="5400000" sy="-100000" algn="bl" rotWithShape="0"/>
                </a:effectLst>
                <a:latin typeface="Museo Slab 1000" panose="02000000000000000000" pitchFamily="2" charset="77"/>
              </a:rPr>
              <a:t>MAIN IDEA</a:t>
            </a:r>
            <a:endParaRPr lang="en-GB" sz="8000" b="1" dirty="0">
              <a:solidFill>
                <a:schemeClr val="bg1"/>
              </a:solidFill>
              <a:effectLst>
                <a:reflection endPos="0" dist="50800" dir="5400000" sy="-100000" algn="bl" rotWithShape="0"/>
              </a:effectLst>
              <a:latin typeface="Museo Slab 1000" panose="02000000000000000000" pitchFamily="2" charset="77"/>
            </a:endParaRPr>
          </a:p>
        </p:txBody>
      </p:sp>
      <p:sp>
        <p:nvSpPr>
          <p:cNvPr id="12" name="Rectangle 11">
            <a:extLst>
              <a:ext uri="{FF2B5EF4-FFF2-40B4-BE49-F238E27FC236}">
                <a16:creationId xmlns:a16="http://schemas.microsoft.com/office/drawing/2014/main" id="{8C8156D4-0DAE-9D46-BF96-224D2CA8D405}"/>
              </a:ext>
            </a:extLst>
          </p:cNvPr>
          <p:cNvSpPr/>
          <p:nvPr/>
        </p:nvSpPr>
        <p:spPr>
          <a:xfrm>
            <a:off x="4283832" y="257539"/>
            <a:ext cx="3624336" cy="707886"/>
          </a:xfrm>
          <a:prstGeom prst="rect">
            <a:avLst/>
          </a:prstGeom>
        </p:spPr>
        <p:txBody>
          <a:bodyPr wrap="square">
            <a:spAutoFit/>
          </a:bodyPr>
          <a:lstStyle/>
          <a:p>
            <a:pPr algn="ctr"/>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13" name="Rectangle 12">
            <a:extLst>
              <a:ext uri="{FF2B5EF4-FFF2-40B4-BE49-F238E27FC236}">
                <a16:creationId xmlns:a16="http://schemas.microsoft.com/office/drawing/2014/main" id="{0F64C894-29ED-1E45-BDEC-47E8ABD35915}"/>
              </a:ext>
            </a:extLst>
          </p:cNvPr>
          <p:cNvSpPr/>
          <p:nvPr/>
        </p:nvSpPr>
        <p:spPr>
          <a:xfrm>
            <a:off x="409378" y="5455920"/>
            <a:ext cx="5409461" cy="111760"/>
          </a:xfrm>
          <a:prstGeom prst="rect">
            <a:avLst/>
          </a:prstGeom>
          <a:solidFill>
            <a:srgbClr val="E54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4" name="Rectangle 13">
            <a:extLst>
              <a:ext uri="{FF2B5EF4-FFF2-40B4-BE49-F238E27FC236}">
                <a16:creationId xmlns:a16="http://schemas.microsoft.com/office/drawing/2014/main" id="{6BBFD651-D935-5946-B203-4DEF1560DFBA}"/>
              </a:ext>
            </a:extLst>
          </p:cNvPr>
          <p:cNvSpPr/>
          <p:nvPr/>
        </p:nvSpPr>
        <p:spPr>
          <a:xfrm>
            <a:off x="6212840" y="5532153"/>
            <a:ext cx="5498799" cy="303929"/>
          </a:xfrm>
          <a:prstGeom prst="rect">
            <a:avLst/>
          </a:prstGeom>
        </p:spPr>
        <p:txBody>
          <a:bodyPr wrap="square">
            <a:spAutoFit/>
          </a:bodyPr>
          <a:lstStyle/>
          <a:p>
            <a:pPr>
              <a:lnSpc>
                <a:spcPct val="150000"/>
              </a:lnSpc>
            </a:pPr>
            <a:r>
              <a:rPr lang="en-US" sz="1000" b="1" dirty="0">
                <a:solidFill>
                  <a:srgbClr val="88CC00"/>
                </a:solidFill>
                <a:effectLst/>
                <a:latin typeface="Source Sans Pro Semibold" panose="020B0503030403020204" pitchFamily="34" charset="0"/>
                <a:ea typeface="Source Sans Pro Semibold" panose="020B0503030403020204" pitchFamily="34" charset="0"/>
              </a:rPr>
              <a:t>DON’</a:t>
            </a:r>
            <a:r>
              <a:rPr lang="en-US" sz="1000" b="1" dirty="0">
                <a:solidFill>
                  <a:srgbClr val="88CC00"/>
                </a:solidFill>
                <a:latin typeface="Source Sans Pro Semibold" panose="020B0503030403020204" pitchFamily="34" charset="0"/>
                <a:ea typeface="Source Sans Pro Semibold" panose="020B0503030403020204" pitchFamily="34" charset="0"/>
              </a:rPr>
              <a:t>T</a:t>
            </a:r>
            <a:endParaRPr lang="en-GB" sz="1000" b="1" dirty="0">
              <a:solidFill>
                <a:srgbClr val="88CC00"/>
              </a:solidFill>
              <a:effectLst/>
              <a:latin typeface="Source Sans Pro Semibold" panose="020B0503030403020204" pitchFamily="34" charset="0"/>
              <a:ea typeface="Source Sans Pro Semibold" panose="020B0503030403020204" pitchFamily="34" charset="0"/>
            </a:endParaRPr>
          </a:p>
        </p:txBody>
      </p:sp>
      <p:sp>
        <p:nvSpPr>
          <p:cNvPr id="15" name="Rectangle 14">
            <a:extLst>
              <a:ext uri="{FF2B5EF4-FFF2-40B4-BE49-F238E27FC236}">
                <a16:creationId xmlns:a16="http://schemas.microsoft.com/office/drawing/2014/main" id="{3A4687F5-D634-044B-8637-2F225F7E38CE}"/>
              </a:ext>
            </a:extLst>
          </p:cNvPr>
          <p:cNvSpPr/>
          <p:nvPr/>
        </p:nvSpPr>
        <p:spPr>
          <a:xfrm>
            <a:off x="6302178" y="5455920"/>
            <a:ext cx="5409461" cy="111760"/>
          </a:xfrm>
          <a:prstGeom prst="rect">
            <a:avLst/>
          </a:prstGeom>
          <a:solidFill>
            <a:srgbClr val="88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17" name="Picture 16">
            <a:extLst>
              <a:ext uri="{FF2B5EF4-FFF2-40B4-BE49-F238E27FC236}">
                <a16:creationId xmlns:a16="http://schemas.microsoft.com/office/drawing/2014/main" id="{595A296A-DB83-404F-A595-D5D227233C6A}"/>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3757841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0325C7-4E7E-4C48-99C1-EE79CF718DB2}"/>
              </a:ext>
            </a:extLst>
          </p:cNvPr>
          <p:cNvSpPr/>
          <p:nvPr/>
        </p:nvSpPr>
        <p:spPr>
          <a:xfrm>
            <a:off x="320040" y="650548"/>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6" name="Rectangle 5">
            <a:extLst>
              <a:ext uri="{FF2B5EF4-FFF2-40B4-BE49-F238E27FC236}">
                <a16:creationId xmlns:a16="http://schemas.microsoft.com/office/drawing/2014/main" id="{F9B59D98-38B5-4549-8119-72037A41A70F}"/>
              </a:ext>
            </a:extLst>
          </p:cNvPr>
          <p:cNvSpPr/>
          <p:nvPr/>
        </p:nvSpPr>
        <p:spPr>
          <a:xfrm>
            <a:off x="0" y="510693"/>
            <a:ext cx="228600" cy="932733"/>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8374ED47-212C-5C47-B464-1B96397754BA}"/>
              </a:ext>
            </a:extLst>
          </p:cNvPr>
          <p:cNvSpPr/>
          <p:nvPr/>
        </p:nvSpPr>
        <p:spPr>
          <a:xfrm rot="16200000">
            <a:off x="7728321" y="2193167"/>
            <a:ext cx="8268992" cy="1323439"/>
          </a:xfrm>
          <a:prstGeom prst="rect">
            <a:avLst/>
          </a:prstGeom>
          <a:noFill/>
          <a:effectLst>
            <a:reflection endPos="0" dist="50800" dir="5400000" sy="-100000" algn="bl" rotWithShape="0"/>
          </a:effectLst>
        </p:spPr>
        <p:txBody>
          <a:bodyPr wrap="square">
            <a:spAutoFit/>
          </a:bodyPr>
          <a:lstStyle/>
          <a:p>
            <a:r>
              <a:rPr lang="en-US" sz="8000" b="1" dirty="0">
                <a:solidFill>
                  <a:srgbClr val="F5F6FA"/>
                </a:solidFill>
                <a:effectLst>
                  <a:reflection endPos="0" dist="50800" dir="5400000" sy="-100000" algn="bl" rotWithShape="0"/>
                </a:effectLst>
                <a:latin typeface="Museo Slab 1000" panose="02000000000000000000" pitchFamily="2" charset="77"/>
              </a:rPr>
              <a:t>MAIN IDEA</a:t>
            </a:r>
            <a:endParaRPr lang="en-GB" sz="8000" b="1" dirty="0">
              <a:solidFill>
                <a:srgbClr val="F5F6FA"/>
              </a:solidFill>
              <a:effectLst>
                <a:reflection endPos="0" dist="50800" dir="5400000" sy="-100000" algn="bl" rotWithShape="0"/>
              </a:effectLst>
              <a:latin typeface="Museo Slab 1000" panose="02000000000000000000" pitchFamily="2" charset="77"/>
            </a:endParaRPr>
          </a:p>
        </p:txBody>
      </p:sp>
      <p:grpSp>
        <p:nvGrpSpPr>
          <p:cNvPr id="9" name="Group 8">
            <a:extLst>
              <a:ext uri="{FF2B5EF4-FFF2-40B4-BE49-F238E27FC236}">
                <a16:creationId xmlns:a16="http://schemas.microsoft.com/office/drawing/2014/main" id="{22DC7006-7FFE-D241-91F1-B22B57FBBCA8}"/>
              </a:ext>
            </a:extLst>
          </p:cNvPr>
          <p:cNvGrpSpPr/>
          <p:nvPr/>
        </p:nvGrpSpPr>
        <p:grpSpPr>
          <a:xfrm>
            <a:off x="422236" y="1955490"/>
            <a:ext cx="5960276" cy="4061262"/>
            <a:chOff x="1263890" y="-164208"/>
            <a:chExt cx="6459590" cy="4401488"/>
          </a:xfrm>
        </p:grpSpPr>
        <p:sp>
          <p:nvSpPr>
            <p:cNvPr id="10" name="Rectangle 9">
              <a:extLst>
                <a:ext uri="{FF2B5EF4-FFF2-40B4-BE49-F238E27FC236}">
                  <a16:creationId xmlns:a16="http://schemas.microsoft.com/office/drawing/2014/main" id="{8A4669BE-9FFF-7340-8DE1-974082B0084A}"/>
                </a:ext>
              </a:extLst>
            </p:cNvPr>
            <p:cNvSpPr/>
            <p:nvPr/>
          </p:nvSpPr>
          <p:spPr>
            <a:xfrm>
              <a:off x="1263890" y="-164208"/>
              <a:ext cx="6459590" cy="4401488"/>
            </a:xfrm>
            <a:prstGeom prst="rect">
              <a:avLst/>
            </a:prstGeom>
            <a:solidFill>
              <a:srgbClr val="F5F6FA"/>
            </a:solidFill>
            <a:ln>
              <a:noFill/>
            </a:ln>
            <a:effectLst>
              <a:outerShdw blurRad="3556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1" name="Picture 10">
              <a:extLst>
                <a:ext uri="{FF2B5EF4-FFF2-40B4-BE49-F238E27FC236}">
                  <a16:creationId xmlns:a16="http://schemas.microsoft.com/office/drawing/2014/main" id="{711B7B80-87CC-A448-AB0F-D6B3EE926E02}"/>
                </a:ext>
              </a:extLst>
            </p:cNvPr>
            <p:cNvPicPr>
              <a:picLocks noChangeAspect="1"/>
            </p:cNvPicPr>
            <p:nvPr/>
          </p:nvPicPr>
          <p:blipFill>
            <a:blip r:embed="rId3"/>
            <a:stretch>
              <a:fillRect/>
            </a:stretch>
          </p:blipFill>
          <p:spPr>
            <a:xfrm>
              <a:off x="4047371" y="1590221"/>
              <a:ext cx="892628" cy="892629"/>
            </a:xfrm>
            <a:prstGeom prst="rect">
              <a:avLst/>
            </a:prstGeom>
          </p:spPr>
        </p:pic>
      </p:grpSp>
      <p:sp>
        <p:nvSpPr>
          <p:cNvPr id="15" name="Rectangle 14">
            <a:extLst>
              <a:ext uri="{FF2B5EF4-FFF2-40B4-BE49-F238E27FC236}">
                <a16:creationId xmlns:a16="http://schemas.microsoft.com/office/drawing/2014/main" id="{F5007DF6-14A6-A448-A684-68D34CD1371E}"/>
              </a:ext>
            </a:extLst>
          </p:cNvPr>
          <p:cNvSpPr/>
          <p:nvPr/>
        </p:nvSpPr>
        <p:spPr>
          <a:xfrm>
            <a:off x="7142205" y="2435116"/>
            <a:ext cx="3971302" cy="400110"/>
          </a:xfrm>
          <a:prstGeom prst="rect">
            <a:avLst/>
          </a:prstGeom>
        </p:spPr>
        <p:txBody>
          <a:bodyPr wrap="square">
            <a:spAutoFit/>
          </a:bodyPr>
          <a:lstStyle/>
          <a:p>
            <a:r>
              <a:rPr lang="en-GB" sz="1000" dirty="0">
                <a:solidFill>
                  <a:srgbClr val="474A59"/>
                </a:solidFill>
                <a:latin typeface="Source Sans Pro" panose="020B0503030403020204" pitchFamily="34" charset="0"/>
                <a:ea typeface="Source Sans Pro" panose="020B0503030403020204" pitchFamily="34" charset="0"/>
              </a:rPr>
              <a:t>HERE YOU CAN READ THE DESCRIPTION</a:t>
            </a:r>
          </a:p>
          <a:p>
            <a:r>
              <a:rPr lang="en-GB" sz="1000" dirty="0">
                <a:solidFill>
                  <a:srgbClr val="474A59"/>
                </a:solidFill>
                <a:latin typeface="Source Sans Pro" panose="020B0503030403020204" pitchFamily="34" charset="0"/>
                <a:ea typeface="Source Sans Pro" panose="020B0503030403020204" pitchFamily="34" charset="0"/>
              </a:rPr>
              <a:t>AND THE MAIN IDEA OF THE SLIDE. </a:t>
            </a:r>
            <a:endParaRPr lang="en-GB" sz="1000" dirty="0">
              <a:solidFill>
                <a:srgbClr val="474A59"/>
              </a:solidFill>
              <a:effectLst/>
              <a:latin typeface="Source Sans Pro" panose="020B0503030403020204" pitchFamily="34" charset="0"/>
              <a:ea typeface="Source Sans Pro" panose="020B0503030403020204" pitchFamily="34" charset="0"/>
            </a:endParaRPr>
          </a:p>
        </p:txBody>
      </p:sp>
      <p:cxnSp>
        <p:nvCxnSpPr>
          <p:cNvPr id="3" name="Straight Connector 2">
            <a:extLst>
              <a:ext uri="{FF2B5EF4-FFF2-40B4-BE49-F238E27FC236}">
                <a16:creationId xmlns:a16="http://schemas.microsoft.com/office/drawing/2014/main" id="{9BC45EAB-0EA0-EC4B-AA61-ECEA38F988F3}"/>
              </a:ext>
            </a:extLst>
          </p:cNvPr>
          <p:cNvCxnSpPr>
            <a:cxnSpLocks/>
          </p:cNvCxnSpPr>
          <p:nvPr/>
        </p:nvCxnSpPr>
        <p:spPr>
          <a:xfrm>
            <a:off x="4535424" y="2635171"/>
            <a:ext cx="2606781" cy="0"/>
          </a:xfrm>
          <a:prstGeom prst="line">
            <a:avLst/>
          </a:prstGeom>
          <a:ln w="25400">
            <a:solidFill>
              <a:srgbClr val="FCAA00"/>
            </a:solidFill>
            <a:prstDash val="dash"/>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D4B3E86-9E41-2442-AF52-697A7A4A8A1B}"/>
              </a:ext>
            </a:extLst>
          </p:cNvPr>
          <p:cNvSpPr/>
          <p:nvPr/>
        </p:nvSpPr>
        <p:spPr>
          <a:xfrm>
            <a:off x="4447834" y="2547581"/>
            <a:ext cx="175180" cy="175180"/>
          </a:xfrm>
          <a:prstGeom prst="ellipse">
            <a:avLst/>
          </a:prstGeom>
          <a:solidFill>
            <a:schemeClr val="bg1"/>
          </a:solidFill>
          <a:ln w="60325">
            <a:solidFill>
              <a:srgbClr val="FCA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0" name="Rectangle 19">
            <a:extLst>
              <a:ext uri="{FF2B5EF4-FFF2-40B4-BE49-F238E27FC236}">
                <a16:creationId xmlns:a16="http://schemas.microsoft.com/office/drawing/2014/main" id="{32915F21-843B-B64E-868A-AB3C48FC9017}"/>
              </a:ext>
            </a:extLst>
          </p:cNvPr>
          <p:cNvSpPr/>
          <p:nvPr/>
        </p:nvSpPr>
        <p:spPr>
          <a:xfrm>
            <a:off x="7142205" y="3234186"/>
            <a:ext cx="3971302" cy="400110"/>
          </a:xfrm>
          <a:prstGeom prst="rect">
            <a:avLst/>
          </a:prstGeom>
        </p:spPr>
        <p:txBody>
          <a:bodyPr wrap="square">
            <a:spAutoFit/>
          </a:bodyPr>
          <a:lstStyle/>
          <a:p>
            <a:r>
              <a:rPr lang="en-GB" sz="1000" dirty="0">
                <a:solidFill>
                  <a:srgbClr val="474A59"/>
                </a:solidFill>
                <a:latin typeface="Source Sans Pro" panose="020B0503030403020204" pitchFamily="34" charset="0"/>
                <a:ea typeface="Source Sans Pro" panose="020B0503030403020204" pitchFamily="34" charset="0"/>
              </a:rPr>
              <a:t>HERE YOU CAN READ THE DESCRIPTION</a:t>
            </a:r>
          </a:p>
          <a:p>
            <a:r>
              <a:rPr lang="en-GB" sz="1000" dirty="0">
                <a:solidFill>
                  <a:srgbClr val="474A59"/>
                </a:solidFill>
                <a:latin typeface="Source Sans Pro" panose="020B0503030403020204" pitchFamily="34" charset="0"/>
                <a:ea typeface="Source Sans Pro" panose="020B0503030403020204" pitchFamily="34" charset="0"/>
              </a:rPr>
              <a:t>AND THE MAIN IDEA OF THE SLIDE. </a:t>
            </a:r>
            <a:endParaRPr lang="en-GB" sz="1000" dirty="0">
              <a:solidFill>
                <a:srgbClr val="474A59"/>
              </a:solidFill>
              <a:effectLst/>
              <a:latin typeface="Source Sans Pro" panose="020B0503030403020204" pitchFamily="34" charset="0"/>
              <a:ea typeface="Source Sans Pro" panose="020B0503030403020204" pitchFamily="34" charset="0"/>
            </a:endParaRPr>
          </a:p>
        </p:txBody>
      </p:sp>
      <p:cxnSp>
        <p:nvCxnSpPr>
          <p:cNvPr id="22" name="Straight Connector 21">
            <a:extLst>
              <a:ext uri="{FF2B5EF4-FFF2-40B4-BE49-F238E27FC236}">
                <a16:creationId xmlns:a16="http://schemas.microsoft.com/office/drawing/2014/main" id="{8C673F95-2B63-934D-8C65-E354869F7EA3}"/>
              </a:ext>
            </a:extLst>
          </p:cNvPr>
          <p:cNvCxnSpPr>
            <a:cxnSpLocks/>
          </p:cNvCxnSpPr>
          <p:nvPr/>
        </p:nvCxnSpPr>
        <p:spPr>
          <a:xfrm>
            <a:off x="2952397" y="3434241"/>
            <a:ext cx="4239236" cy="0"/>
          </a:xfrm>
          <a:prstGeom prst="line">
            <a:avLst/>
          </a:prstGeom>
          <a:ln w="25400">
            <a:solidFill>
              <a:srgbClr val="FCAA00"/>
            </a:solidFill>
            <a:prstDash val="dash"/>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A790C10-91DA-F746-B2EA-34AB76C72FE5}"/>
              </a:ext>
            </a:extLst>
          </p:cNvPr>
          <p:cNvSpPr/>
          <p:nvPr/>
        </p:nvSpPr>
        <p:spPr>
          <a:xfrm>
            <a:off x="2864807" y="3346651"/>
            <a:ext cx="175180" cy="175180"/>
          </a:xfrm>
          <a:prstGeom prst="ellipse">
            <a:avLst/>
          </a:prstGeom>
          <a:solidFill>
            <a:schemeClr val="bg1"/>
          </a:solidFill>
          <a:ln w="60325">
            <a:solidFill>
              <a:srgbClr val="FCA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5" name="Rectangle 24">
            <a:extLst>
              <a:ext uri="{FF2B5EF4-FFF2-40B4-BE49-F238E27FC236}">
                <a16:creationId xmlns:a16="http://schemas.microsoft.com/office/drawing/2014/main" id="{850F93C1-6D50-6642-B5E0-075C8BC2112D}"/>
              </a:ext>
            </a:extLst>
          </p:cNvPr>
          <p:cNvSpPr/>
          <p:nvPr/>
        </p:nvSpPr>
        <p:spPr>
          <a:xfrm>
            <a:off x="7142205" y="4358995"/>
            <a:ext cx="3361038" cy="553998"/>
          </a:xfrm>
          <a:prstGeom prst="rect">
            <a:avLst/>
          </a:prstGeom>
        </p:spPr>
        <p:txBody>
          <a:bodyPr wrap="square">
            <a:spAutoFit/>
          </a:bodyPr>
          <a:lstStyle/>
          <a:p>
            <a:r>
              <a:rPr lang="en-GB" sz="1000" dirty="0">
                <a:solidFill>
                  <a:srgbClr val="474A59"/>
                </a:solidFill>
                <a:latin typeface="Source Sans Pro" panose="020B0503030403020204" pitchFamily="34" charset="0"/>
                <a:ea typeface="Source Sans Pro" panose="020B0503030403020204" pitchFamily="34" charset="0"/>
              </a:rPr>
              <a:t>PLEASE, WHEN WRITING THE TEXT, DO NOT LEAVE HANGING PREPOSITIONS AT THE END OF THE LINE. TRANSFER THEM TO THE NEXT LINE MANUALLY.</a:t>
            </a:r>
            <a:endParaRPr lang="en-GB" sz="1000" dirty="0">
              <a:solidFill>
                <a:srgbClr val="474A59"/>
              </a:solidFill>
              <a:effectLst/>
              <a:latin typeface="Source Sans Pro" panose="020B0503030403020204" pitchFamily="34" charset="0"/>
              <a:ea typeface="Source Sans Pro" panose="020B0503030403020204" pitchFamily="34" charset="0"/>
            </a:endParaRPr>
          </a:p>
        </p:txBody>
      </p:sp>
      <p:cxnSp>
        <p:nvCxnSpPr>
          <p:cNvPr id="26" name="Straight Connector 25">
            <a:extLst>
              <a:ext uri="{FF2B5EF4-FFF2-40B4-BE49-F238E27FC236}">
                <a16:creationId xmlns:a16="http://schemas.microsoft.com/office/drawing/2014/main" id="{B0F25B0C-2DA7-D641-A5E8-DC594F9B9BB0}"/>
              </a:ext>
            </a:extLst>
          </p:cNvPr>
          <p:cNvCxnSpPr>
            <a:cxnSpLocks/>
            <a:stCxn id="27" idx="6"/>
          </p:cNvCxnSpPr>
          <p:nvPr/>
        </p:nvCxnSpPr>
        <p:spPr>
          <a:xfrm>
            <a:off x="3989369" y="4636965"/>
            <a:ext cx="3202264" cy="0"/>
          </a:xfrm>
          <a:prstGeom prst="line">
            <a:avLst/>
          </a:prstGeom>
          <a:ln w="25400">
            <a:solidFill>
              <a:srgbClr val="FCAA00"/>
            </a:solidFill>
            <a:prstDash val="dash"/>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7D15BEA-9910-5245-9351-B1112ABBF9C2}"/>
              </a:ext>
            </a:extLst>
          </p:cNvPr>
          <p:cNvSpPr/>
          <p:nvPr/>
        </p:nvSpPr>
        <p:spPr>
          <a:xfrm>
            <a:off x="3814189" y="4549375"/>
            <a:ext cx="175180" cy="175180"/>
          </a:xfrm>
          <a:prstGeom prst="ellipse">
            <a:avLst/>
          </a:prstGeom>
          <a:solidFill>
            <a:schemeClr val="bg1"/>
          </a:solidFill>
          <a:ln w="60325">
            <a:solidFill>
              <a:srgbClr val="FCA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31" name="Picture 30">
            <a:extLst>
              <a:ext uri="{FF2B5EF4-FFF2-40B4-BE49-F238E27FC236}">
                <a16:creationId xmlns:a16="http://schemas.microsoft.com/office/drawing/2014/main" id="{FA83C361-5AC3-D648-8DFA-E39D7DEC8F56}"/>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1319740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BB7F0A-7BB6-2E4B-872D-4A2DDFAC01C3}"/>
              </a:ext>
            </a:extLst>
          </p:cNvPr>
          <p:cNvSpPr/>
          <p:nvPr/>
        </p:nvSpPr>
        <p:spPr>
          <a:xfrm>
            <a:off x="0" y="0"/>
            <a:ext cx="12192000" cy="4511040"/>
          </a:xfrm>
          <a:prstGeom prst="rect">
            <a:avLst/>
          </a:prstGeom>
          <a:solidFill>
            <a:srgbClr val="1D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 name="Rectangle 2">
            <a:extLst>
              <a:ext uri="{FF2B5EF4-FFF2-40B4-BE49-F238E27FC236}">
                <a16:creationId xmlns:a16="http://schemas.microsoft.com/office/drawing/2014/main" id="{27F29FF7-0224-414C-99FF-8FC3B0C296D0}"/>
              </a:ext>
            </a:extLst>
          </p:cNvPr>
          <p:cNvSpPr/>
          <p:nvPr/>
        </p:nvSpPr>
        <p:spPr>
          <a:xfrm>
            <a:off x="0" y="4511040"/>
            <a:ext cx="12192000" cy="2346960"/>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grpSp>
        <p:nvGrpSpPr>
          <p:cNvPr id="4" name="Group 3">
            <a:extLst>
              <a:ext uri="{FF2B5EF4-FFF2-40B4-BE49-F238E27FC236}">
                <a16:creationId xmlns:a16="http://schemas.microsoft.com/office/drawing/2014/main" id="{3B2B00CA-79F6-FB45-A29C-ABEC31E1DE84}"/>
              </a:ext>
            </a:extLst>
          </p:cNvPr>
          <p:cNvGrpSpPr/>
          <p:nvPr/>
        </p:nvGrpSpPr>
        <p:grpSpPr>
          <a:xfrm>
            <a:off x="5967372" y="690880"/>
            <a:ext cx="5611575" cy="5648960"/>
            <a:chOff x="1610229" y="-466405"/>
            <a:chExt cx="6081676" cy="6122193"/>
          </a:xfrm>
        </p:grpSpPr>
        <p:sp>
          <p:nvSpPr>
            <p:cNvPr id="5" name="Rectangle 4">
              <a:extLst>
                <a:ext uri="{FF2B5EF4-FFF2-40B4-BE49-F238E27FC236}">
                  <a16:creationId xmlns:a16="http://schemas.microsoft.com/office/drawing/2014/main" id="{15B45198-A0FF-164B-AA11-0536362FE25D}"/>
                </a:ext>
              </a:extLst>
            </p:cNvPr>
            <p:cNvSpPr/>
            <p:nvPr/>
          </p:nvSpPr>
          <p:spPr>
            <a:xfrm>
              <a:off x="1610229" y="-466405"/>
              <a:ext cx="6081676" cy="6122193"/>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6" name="Picture 5">
              <a:extLst>
                <a:ext uri="{FF2B5EF4-FFF2-40B4-BE49-F238E27FC236}">
                  <a16:creationId xmlns:a16="http://schemas.microsoft.com/office/drawing/2014/main" id="{6F3FB21D-D8F8-6D48-90BF-8BE07C8C35EE}"/>
                </a:ext>
              </a:extLst>
            </p:cNvPr>
            <p:cNvPicPr>
              <a:picLocks noChangeAspect="1"/>
            </p:cNvPicPr>
            <p:nvPr/>
          </p:nvPicPr>
          <p:blipFill>
            <a:blip r:embed="rId2"/>
            <a:stretch>
              <a:fillRect/>
            </a:stretch>
          </p:blipFill>
          <p:spPr>
            <a:xfrm>
              <a:off x="4204751" y="2148376"/>
              <a:ext cx="892629" cy="892629"/>
            </a:xfrm>
            <a:prstGeom prst="rect">
              <a:avLst/>
            </a:prstGeom>
          </p:spPr>
        </p:pic>
      </p:grpSp>
      <p:grpSp>
        <p:nvGrpSpPr>
          <p:cNvPr id="7" name="Group 6">
            <a:extLst>
              <a:ext uri="{FF2B5EF4-FFF2-40B4-BE49-F238E27FC236}">
                <a16:creationId xmlns:a16="http://schemas.microsoft.com/office/drawing/2014/main" id="{2A9823D1-9288-254A-AADA-D30E352A4311}"/>
              </a:ext>
            </a:extLst>
          </p:cNvPr>
          <p:cNvGrpSpPr/>
          <p:nvPr/>
        </p:nvGrpSpPr>
        <p:grpSpPr>
          <a:xfrm>
            <a:off x="613053" y="690880"/>
            <a:ext cx="5019040" cy="2725755"/>
            <a:chOff x="1610230" y="-466405"/>
            <a:chExt cx="5439502" cy="2954101"/>
          </a:xfrm>
        </p:grpSpPr>
        <p:sp>
          <p:nvSpPr>
            <p:cNvPr id="8" name="Rectangle 7">
              <a:extLst>
                <a:ext uri="{FF2B5EF4-FFF2-40B4-BE49-F238E27FC236}">
                  <a16:creationId xmlns:a16="http://schemas.microsoft.com/office/drawing/2014/main" id="{C18BE0CF-C619-1347-B3A4-0A8541CEE9B4}"/>
                </a:ext>
              </a:extLst>
            </p:cNvPr>
            <p:cNvSpPr/>
            <p:nvPr/>
          </p:nvSpPr>
          <p:spPr>
            <a:xfrm>
              <a:off x="1610230" y="-466405"/>
              <a:ext cx="5439502" cy="2954101"/>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9" name="Picture 8">
              <a:extLst>
                <a:ext uri="{FF2B5EF4-FFF2-40B4-BE49-F238E27FC236}">
                  <a16:creationId xmlns:a16="http://schemas.microsoft.com/office/drawing/2014/main" id="{4F64B334-5E27-A745-B5CE-965B615D9110}"/>
                </a:ext>
              </a:extLst>
            </p:cNvPr>
            <p:cNvPicPr>
              <a:picLocks noChangeAspect="1"/>
            </p:cNvPicPr>
            <p:nvPr/>
          </p:nvPicPr>
          <p:blipFill>
            <a:blip r:embed="rId2"/>
            <a:stretch>
              <a:fillRect/>
            </a:stretch>
          </p:blipFill>
          <p:spPr>
            <a:xfrm>
              <a:off x="3883666" y="648109"/>
              <a:ext cx="892629" cy="892630"/>
            </a:xfrm>
            <a:prstGeom prst="rect">
              <a:avLst/>
            </a:prstGeom>
          </p:spPr>
        </p:pic>
      </p:grpSp>
      <p:grpSp>
        <p:nvGrpSpPr>
          <p:cNvPr id="10" name="Group 9">
            <a:extLst>
              <a:ext uri="{FF2B5EF4-FFF2-40B4-BE49-F238E27FC236}">
                <a16:creationId xmlns:a16="http://schemas.microsoft.com/office/drawing/2014/main" id="{6DD88446-C41B-5B4E-83B6-D8C03DC8F378}"/>
              </a:ext>
            </a:extLst>
          </p:cNvPr>
          <p:cNvGrpSpPr/>
          <p:nvPr/>
        </p:nvGrpSpPr>
        <p:grpSpPr>
          <a:xfrm>
            <a:off x="613053" y="3746165"/>
            <a:ext cx="5019040" cy="2593675"/>
            <a:chOff x="1610230" y="-466405"/>
            <a:chExt cx="5439502" cy="2810956"/>
          </a:xfrm>
        </p:grpSpPr>
        <p:sp>
          <p:nvSpPr>
            <p:cNvPr id="11" name="Rectangle 10">
              <a:extLst>
                <a:ext uri="{FF2B5EF4-FFF2-40B4-BE49-F238E27FC236}">
                  <a16:creationId xmlns:a16="http://schemas.microsoft.com/office/drawing/2014/main" id="{3BDFF1E5-9653-0F47-BFF6-3FA8F9873B9E}"/>
                </a:ext>
              </a:extLst>
            </p:cNvPr>
            <p:cNvSpPr/>
            <p:nvPr/>
          </p:nvSpPr>
          <p:spPr>
            <a:xfrm>
              <a:off x="1610230" y="-466405"/>
              <a:ext cx="5439502" cy="2810956"/>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2" name="Picture 11">
              <a:extLst>
                <a:ext uri="{FF2B5EF4-FFF2-40B4-BE49-F238E27FC236}">
                  <a16:creationId xmlns:a16="http://schemas.microsoft.com/office/drawing/2014/main" id="{AC8F1FEF-B795-4248-A37E-462E32AC81B8}"/>
                </a:ext>
              </a:extLst>
            </p:cNvPr>
            <p:cNvPicPr>
              <a:picLocks noChangeAspect="1"/>
            </p:cNvPicPr>
            <p:nvPr/>
          </p:nvPicPr>
          <p:blipFill>
            <a:blip r:embed="rId2"/>
            <a:stretch>
              <a:fillRect/>
            </a:stretch>
          </p:blipFill>
          <p:spPr>
            <a:xfrm>
              <a:off x="3883666" y="648109"/>
              <a:ext cx="892629" cy="892630"/>
            </a:xfrm>
            <a:prstGeom prst="rect">
              <a:avLst/>
            </a:prstGeom>
          </p:spPr>
        </p:pic>
      </p:grpSp>
      <p:pic>
        <p:nvPicPr>
          <p:cNvPr id="15" name="Picture 14">
            <a:extLst>
              <a:ext uri="{FF2B5EF4-FFF2-40B4-BE49-F238E27FC236}">
                <a16:creationId xmlns:a16="http://schemas.microsoft.com/office/drawing/2014/main" id="{810C0035-B295-AF40-B19F-E931921BC716}"/>
              </a:ext>
            </a:extLst>
          </p:cNvPr>
          <p:cNvPicPr>
            <a:picLocks noChangeAspect="1"/>
          </p:cNvPicPr>
          <p:nvPr/>
        </p:nvPicPr>
        <p:blipFill>
          <a:blip r:embed="rId3"/>
          <a:stretch>
            <a:fillRect/>
          </a:stretch>
        </p:blipFill>
        <p:spPr>
          <a:xfrm>
            <a:off x="11622398" y="0"/>
            <a:ext cx="314420" cy="733647"/>
          </a:xfrm>
          <a:prstGeom prst="rect">
            <a:avLst/>
          </a:prstGeom>
        </p:spPr>
      </p:pic>
    </p:spTree>
    <p:extLst>
      <p:ext uri="{BB962C8B-B14F-4D97-AF65-F5344CB8AC3E}">
        <p14:creationId xmlns:p14="http://schemas.microsoft.com/office/powerpoint/2010/main" val="3052479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BB7F0A-7BB6-2E4B-872D-4A2DDFAC01C3}"/>
              </a:ext>
            </a:extLst>
          </p:cNvPr>
          <p:cNvSpPr/>
          <p:nvPr/>
        </p:nvSpPr>
        <p:spPr>
          <a:xfrm>
            <a:off x="0" y="0"/>
            <a:ext cx="12192000" cy="4511040"/>
          </a:xfrm>
          <a:prstGeom prst="rect">
            <a:avLst/>
          </a:prstGeom>
          <a:solidFill>
            <a:srgbClr val="1D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 name="Rectangle 2">
            <a:extLst>
              <a:ext uri="{FF2B5EF4-FFF2-40B4-BE49-F238E27FC236}">
                <a16:creationId xmlns:a16="http://schemas.microsoft.com/office/drawing/2014/main" id="{27F29FF7-0224-414C-99FF-8FC3B0C296D0}"/>
              </a:ext>
            </a:extLst>
          </p:cNvPr>
          <p:cNvSpPr/>
          <p:nvPr/>
        </p:nvSpPr>
        <p:spPr>
          <a:xfrm>
            <a:off x="0" y="4511040"/>
            <a:ext cx="12192000" cy="2346960"/>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grpSp>
        <p:nvGrpSpPr>
          <p:cNvPr id="4" name="Group 3">
            <a:extLst>
              <a:ext uri="{FF2B5EF4-FFF2-40B4-BE49-F238E27FC236}">
                <a16:creationId xmlns:a16="http://schemas.microsoft.com/office/drawing/2014/main" id="{3B2B00CA-79F6-FB45-A29C-ABEC31E1DE84}"/>
              </a:ext>
            </a:extLst>
          </p:cNvPr>
          <p:cNvGrpSpPr/>
          <p:nvPr/>
        </p:nvGrpSpPr>
        <p:grpSpPr>
          <a:xfrm>
            <a:off x="8188960" y="0"/>
            <a:ext cx="3389987" cy="6858000"/>
            <a:chOff x="1610230" y="-1215162"/>
            <a:chExt cx="3673978" cy="7432518"/>
          </a:xfrm>
        </p:grpSpPr>
        <p:sp>
          <p:nvSpPr>
            <p:cNvPr id="5" name="Rectangle 4">
              <a:extLst>
                <a:ext uri="{FF2B5EF4-FFF2-40B4-BE49-F238E27FC236}">
                  <a16:creationId xmlns:a16="http://schemas.microsoft.com/office/drawing/2014/main" id="{15B45198-A0FF-164B-AA11-0536362FE25D}"/>
                </a:ext>
              </a:extLst>
            </p:cNvPr>
            <p:cNvSpPr/>
            <p:nvPr/>
          </p:nvSpPr>
          <p:spPr>
            <a:xfrm>
              <a:off x="1610230" y="-1215162"/>
              <a:ext cx="3673978" cy="7432518"/>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6" name="Picture 5">
              <a:extLst>
                <a:ext uri="{FF2B5EF4-FFF2-40B4-BE49-F238E27FC236}">
                  <a16:creationId xmlns:a16="http://schemas.microsoft.com/office/drawing/2014/main" id="{6F3FB21D-D8F8-6D48-90BF-8BE07C8C35EE}"/>
                </a:ext>
              </a:extLst>
            </p:cNvPr>
            <p:cNvPicPr>
              <a:picLocks noChangeAspect="1"/>
            </p:cNvPicPr>
            <p:nvPr/>
          </p:nvPicPr>
          <p:blipFill>
            <a:blip r:embed="rId2"/>
            <a:stretch>
              <a:fillRect/>
            </a:stretch>
          </p:blipFill>
          <p:spPr>
            <a:xfrm>
              <a:off x="3000903" y="2148376"/>
              <a:ext cx="892629" cy="892629"/>
            </a:xfrm>
            <a:prstGeom prst="rect">
              <a:avLst/>
            </a:prstGeom>
          </p:spPr>
        </p:pic>
      </p:grpSp>
      <p:grpSp>
        <p:nvGrpSpPr>
          <p:cNvPr id="7" name="Group 6">
            <a:extLst>
              <a:ext uri="{FF2B5EF4-FFF2-40B4-BE49-F238E27FC236}">
                <a16:creationId xmlns:a16="http://schemas.microsoft.com/office/drawing/2014/main" id="{2A9823D1-9288-254A-AADA-D30E352A4311}"/>
              </a:ext>
            </a:extLst>
          </p:cNvPr>
          <p:cNvGrpSpPr/>
          <p:nvPr/>
        </p:nvGrpSpPr>
        <p:grpSpPr>
          <a:xfrm>
            <a:off x="613053" y="690880"/>
            <a:ext cx="3481427" cy="2725755"/>
            <a:chOff x="1610230" y="-466405"/>
            <a:chExt cx="3773078" cy="2954101"/>
          </a:xfrm>
        </p:grpSpPr>
        <p:sp>
          <p:nvSpPr>
            <p:cNvPr id="8" name="Rectangle 7">
              <a:extLst>
                <a:ext uri="{FF2B5EF4-FFF2-40B4-BE49-F238E27FC236}">
                  <a16:creationId xmlns:a16="http://schemas.microsoft.com/office/drawing/2014/main" id="{C18BE0CF-C619-1347-B3A4-0A8541CEE9B4}"/>
                </a:ext>
              </a:extLst>
            </p:cNvPr>
            <p:cNvSpPr/>
            <p:nvPr/>
          </p:nvSpPr>
          <p:spPr>
            <a:xfrm>
              <a:off x="1610230" y="-466405"/>
              <a:ext cx="3773078" cy="2954101"/>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9" name="Picture 8">
              <a:extLst>
                <a:ext uri="{FF2B5EF4-FFF2-40B4-BE49-F238E27FC236}">
                  <a16:creationId xmlns:a16="http://schemas.microsoft.com/office/drawing/2014/main" id="{4F64B334-5E27-A745-B5CE-965B615D9110}"/>
                </a:ext>
              </a:extLst>
            </p:cNvPr>
            <p:cNvPicPr>
              <a:picLocks noChangeAspect="1"/>
            </p:cNvPicPr>
            <p:nvPr/>
          </p:nvPicPr>
          <p:blipFill>
            <a:blip r:embed="rId2"/>
            <a:stretch>
              <a:fillRect/>
            </a:stretch>
          </p:blipFill>
          <p:spPr>
            <a:xfrm>
              <a:off x="3050453" y="564330"/>
              <a:ext cx="892629" cy="892631"/>
            </a:xfrm>
            <a:prstGeom prst="rect">
              <a:avLst/>
            </a:prstGeom>
          </p:spPr>
        </p:pic>
      </p:grpSp>
      <p:grpSp>
        <p:nvGrpSpPr>
          <p:cNvPr id="10" name="Group 9">
            <a:extLst>
              <a:ext uri="{FF2B5EF4-FFF2-40B4-BE49-F238E27FC236}">
                <a16:creationId xmlns:a16="http://schemas.microsoft.com/office/drawing/2014/main" id="{6DD88446-C41B-5B4E-83B6-D8C03DC8F378}"/>
              </a:ext>
            </a:extLst>
          </p:cNvPr>
          <p:cNvGrpSpPr/>
          <p:nvPr/>
        </p:nvGrpSpPr>
        <p:grpSpPr>
          <a:xfrm>
            <a:off x="613053" y="3746165"/>
            <a:ext cx="3481427" cy="2593675"/>
            <a:chOff x="1610230" y="-466405"/>
            <a:chExt cx="3773078" cy="2810956"/>
          </a:xfrm>
        </p:grpSpPr>
        <p:sp>
          <p:nvSpPr>
            <p:cNvPr id="11" name="Rectangle 10">
              <a:extLst>
                <a:ext uri="{FF2B5EF4-FFF2-40B4-BE49-F238E27FC236}">
                  <a16:creationId xmlns:a16="http://schemas.microsoft.com/office/drawing/2014/main" id="{3BDFF1E5-9653-0F47-BFF6-3FA8F9873B9E}"/>
                </a:ext>
              </a:extLst>
            </p:cNvPr>
            <p:cNvSpPr/>
            <p:nvPr/>
          </p:nvSpPr>
          <p:spPr>
            <a:xfrm>
              <a:off x="1610230" y="-466405"/>
              <a:ext cx="3773078" cy="2810956"/>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12" name="Picture 11">
              <a:extLst>
                <a:ext uri="{FF2B5EF4-FFF2-40B4-BE49-F238E27FC236}">
                  <a16:creationId xmlns:a16="http://schemas.microsoft.com/office/drawing/2014/main" id="{AC8F1FEF-B795-4248-A37E-462E32AC81B8}"/>
                </a:ext>
              </a:extLst>
            </p:cNvPr>
            <p:cNvPicPr>
              <a:picLocks noChangeAspect="1"/>
            </p:cNvPicPr>
            <p:nvPr/>
          </p:nvPicPr>
          <p:blipFill>
            <a:blip r:embed="rId2"/>
            <a:stretch>
              <a:fillRect/>
            </a:stretch>
          </p:blipFill>
          <p:spPr>
            <a:xfrm>
              <a:off x="3050453" y="460918"/>
              <a:ext cx="892629" cy="892630"/>
            </a:xfrm>
            <a:prstGeom prst="rect">
              <a:avLst/>
            </a:prstGeom>
          </p:spPr>
        </p:pic>
      </p:grpSp>
      <p:grpSp>
        <p:nvGrpSpPr>
          <p:cNvPr id="23" name="Group 22">
            <a:extLst>
              <a:ext uri="{FF2B5EF4-FFF2-40B4-BE49-F238E27FC236}">
                <a16:creationId xmlns:a16="http://schemas.microsoft.com/office/drawing/2014/main" id="{F5875F66-6809-C243-9CB0-2490A3447F18}"/>
              </a:ext>
            </a:extLst>
          </p:cNvPr>
          <p:cNvGrpSpPr/>
          <p:nvPr/>
        </p:nvGrpSpPr>
        <p:grpSpPr>
          <a:xfrm>
            <a:off x="4423053" y="690880"/>
            <a:ext cx="3481427" cy="2725755"/>
            <a:chOff x="1610230" y="-466405"/>
            <a:chExt cx="3773078" cy="2954101"/>
          </a:xfrm>
        </p:grpSpPr>
        <p:sp>
          <p:nvSpPr>
            <p:cNvPr id="24" name="Rectangle 23">
              <a:extLst>
                <a:ext uri="{FF2B5EF4-FFF2-40B4-BE49-F238E27FC236}">
                  <a16:creationId xmlns:a16="http://schemas.microsoft.com/office/drawing/2014/main" id="{04B379CC-2AD7-E34C-84A4-A422F30205C9}"/>
                </a:ext>
              </a:extLst>
            </p:cNvPr>
            <p:cNvSpPr/>
            <p:nvPr/>
          </p:nvSpPr>
          <p:spPr>
            <a:xfrm>
              <a:off x="1610230" y="-466405"/>
              <a:ext cx="3773078" cy="2954101"/>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25" name="Picture 24">
              <a:extLst>
                <a:ext uri="{FF2B5EF4-FFF2-40B4-BE49-F238E27FC236}">
                  <a16:creationId xmlns:a16="http://schemas.microsoft.com/office/drawing/2014/main" id="{1EF7C90C-D668-F947-9F56-E57B115DA79B}"/>
                </a:ext>
              </a:extLst>
            </p:cNvPr>
            <p:cNvPicPr>
              <a:picLocks noChangeAspect="1"/>
            </p:cNvPicPr>
            <p:nvPr/>
          </p:nvPicPr>
          <p:blipFill>
            <a:blip r:embed="rId2"/>
            <a:stretch>
              <a:fillRect/>
            </a:stretch>
          </p:blipFill>
          <p:spPr>
            <a:xfrm>
              <a:off x="3050453" y="564330"/>
              <a:ext cx="892629" cy="892631"/>
            </a:xfrm>
            <a:prstGeom prst="rect">
              <a:avLst/>
            </a:prstGeom>
          </p:spPr>
        </p:pic>
      </p:grpSp>
      <p:grpSp>
        <p:nvGrpSpPr>
          <p:cNvPr id="26" name="Group 25">
            <a:extLst>
              <a:ext uri="{FF2B5EF4-FFF2-40B4-BE49-F238E27FC236}">
                <a16:creationId xmlns:a16="http://schemas.microsoft.com/office/drawing/2014/main" id="{C1D6CC4D-30D6-6843-9924-CD1E11C3B926}"/>
              </a:ext>
            </a:extLst>
          </p:cNvPr>
          <p:cNvGrpSpPr/>
          <p:nvPr/>
        </p:nvGrpSpPr>
        <p:grpSpPr>
          <a:xfrm>
            <a:off x="4423053" y="3746165"/>
            <a:ext cx="3481427" cy="2593675"/>
            <a:chOff x="1610230" y="-466405"/>
            <a:chExt cx="3773078" cy="2810956"/>
          </a:xfrm>
        </p:grpSpPr>
        <p:sp>
          <p:nvSpPr>
            <p:cNvPr id="27" name="Rectangle 26">
              <a:extLst>
                <a:ext uri="{FF2B5EF4-FFF2-40B4-BE49-F238E27FC236}">
                  <a16:creationId xmlns:a16="http://schemas.microsoft.com/office/drawing/2014/main" id="{1D8C81DC-0573-464F-A775-BC3628EDF92C}"/>
                </a:ext>
              </a:extLst>
            </p:cNvPr>
            <p:cNvSpPr/>
            <p:nvPr/>
          </p:nvSpPr>
          <p:spPr>
            <a:xfrm>
              <a:off x="1610230" y="-466405"/>
              <a:ext cx="3773078" cy="2810956"/>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pic>
          <p:nvPicPr>
            <p:cNvPr id="28" name="Picture 27">
              <a:extLst>
                <a:ext uri="{FF2B5EF4-FFF2-40B4-BE49-F238E27FC236}">
                  <a16:creationId xmlns:a16="http://schemas.microsoft.com/office/drawing/2014/main" id="{E86B03FF-AD7F-164D-AA1E-90F3CC3366E1}"/>
                </a:ext>
              </a:extLst>
            </p:cNvPr>
            <p:cNvPicPr>
              <a:picLocks noChangeAspect="1"/>
            </p:cNvPicPr>
            <p:nvPr/>
          </p:nvPicPr>
          <p:blipFill>
            <a:blip r:embed="rId2"/>
            <a:stretch>
              <a:fillRect/>
            </a:stretch>
          </p:blipFill>
          <p:spPr>
            <a:xfrm>
              <a:off x="3050453" y="460918"/>
              <a:ext cx="892629" cy="892630"/>
            </a:xfrm>
            <a:prstGeom prst="rect">
              <a:avLst/>
            </a:prstGeom>
          </p:spPr>
        </p:pic>
      </p:grpSp>
      <p:pic>
        <p:nvPicPr>
          <p:cNvPr id="30" name="Picture 29">
            <a:extLst>
              <a:ext uri="{FF2B5EF4-FFF2-40B4-BE49-F238E27FC236}">
                <a16:creationId xmlns:a16="http://schemas.microsoft.com/office/drawing/2014/main" id="{1F158196-F22E-D84F-AF73-E479BD495FC8}"/>
              </a:ext>
            </a:extLst>
          </p:cNvPr>
          <p:cNvPicPr>
            <a:picLocks noChangeAspect="1"/>
          </p:cNvPicPr>
          <p:nvPr/>
        </p:nvPicPr>
        <p:blipFill>
          <a:blip r:embed="rId3"/>
          <a:stretch>
            <a:fillRect/>
          </a:stretch>
        </p:blipFill>
        <p:spPr>
          <a:xfrm>
            <a:off x="11622398" y="0"/>
            <a:ext cx="314420" cy="733647"/>
          </a:xfrm>
          <a:prstGeom prst="rect">
            <a:avLst/>
          </a:prstGeom>
        </p:spPr>
      </p:pic>
    </p:spTree>
    <p:extLst>
      <p:ext uri="{BB962C8B-B14F-4D97-AF65-F5344CB8AC3E}">
        <p14:creationId xmlns:p14="http://schemas.microsoft.com/office/powerpoint/2010/main" val="3922111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20FAC8-BB79-5841-9227-699AECB5A1D9}"/>
              </a:ext>
            </a:extLst>
          </p:cNvPr>
          <p:cNvSpPr/>
          <p:nvPr/>
        </p:nvSpPr>
        <p:spPr>
          <a:xfrm>
            <a:off x="0" y="4511040"/>
            <a:ext cx="12192000" cy="2346960"/>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 name="Rectangle 2">
            <a:extLst>
              <a:ext uri="{FF2B5EF4-FFF2-40B4-BE49-F238E27FC236}">
                <a16:creationId xmlns:a16="http://schemas.microsoft.com/office/drawing/2014/main" id="{A8195C65-DD8E-4347-BC42-25B7D80091B3}"/>
              </a:ext>
            </a:extLst>
          </p:cNvPr>
          <p:cNvSpPr/>
          <p:nvPr/>
        </p:nvSpPr>
        <p:spPr>
          <a:xfrm>
            <a:off x="4272325" y="585141"/>
            <a:ext cx="3624336" cy="400110"/>
          </a:xfrm>
          <a:prstGeom prst="rect">
            <a:avLst/>
          </a:prstGeom>
        </p:spPr>
        <p:txBody>
          <a:bodyPr wrap="square">
            <a:spAutoFit/>
          </a:bodyPr>
          <a:lstStyle/>
          <a:p>
            <a:pPr algn="ctr"/>
            <a:r>
              <a:rPr lang="en-GB" sz="2000" b="1" dirty="0">
                <a:solidFill>
                  <a:srgbClr val="1D1E26"/>
                </a:solidFill>
                <a:latin typeface="Museo Slab 700" panose="02000000000000000000" pitchFamily="2" charset="77"/>
              </a:rPr>
              <a:t>INFORMATION TITLE</a:t>
            </a:r>
            <a:endParaRPr lang="en-GB" sz="2000" b="1" dirty="0">
              <a:solidFill>
                <a:srgbClr val="1D1E26"/>
              </a:solidFill>
              <a:effectLst/>
              <a:latin typeface="Museo Slab 700" panose="02000000000000000000" pitchFamily="2" charset="77"/>
            </a:endParaRPr>
          </a:p>
        </p:txBody>
      </p:sp>
      <p:sp>
        <p:nvSpPr>
          <p:cNvPr id="4" name="Rectangle 3">
            <a:extLst>
              <a:ext uri="{FF2B5EF4-FFF2-40B4-BE49-F238E27FC236}">
                <a16:creationId xmlns:a16="http://schemas.microsoft.com/office/drawing/2014/main" id="{F809ACDA-4F4D-F94F-B943-3BC8E323B2F0}"/>
              </a:ext>
            </a:extLst>
          </p:cNvPr>
          <p:cNvSpPr/>
          <p:nvPr/>
        </p:nvSpPr>
        <p:spPr>
          <a:xfrm>
            <a:off x="352631" y="4639244"/>
            <a:ext cx="3624336" cy="704616"/>
          </a:xfrm>
          <a:prstGeom prst="rect">
            <a:avLst/>
          </a:prstGeom>
        </p:spPr>
        <p:txBody>
          <a:bodyPr wrap="square">
            <a:spAutoFit/>
          </a:bodyPr>
          <a:lstStyle/>
          <a:p>
            <a:pPr>
              <a:lnSpc>
                <a:spcPct val="150000"/>
              </a:lnSpc>
            </a:pPr>
            <a:r>
              <a:rPr lang="en-GB" sz="1400" b="1" dirty="0">
                <a:solidFill>
                  <a:schemeClr val="bg1"/>
                </a:solidFill>
                <a:latin typeface="Source Sans Pro" panose="020B0503030403020204" pitchFamily="34" charset="0"/>
              </a:rPr>
              <a:t>Here you can read the description</a:t>
            </a:r>
          </a:p>
          <a:p>
            <a:pPr>
              <a:lnSpc>
                <a:spcPct val="150000"/>
              </a:lnSpc>
            </a:pPr>
            <a:r>
              <a:rPr lang="en-GB" sz="1400" dirty="0">
                <a:solidFill>
                  <a:schemeClr val="bg1"/>
                </a:solidFill>
                <a:latin typeface="Source Sans Pro" panose="020B0503030403020204" pitchFamily="34" charset="0"/>
              </a:rPr>
              <a:t>and the main idea of the slide</a:t>
            </a:r>
            <a:endParaRPr lang="ru-RU" sz="1400" dirty="0">
              <a:solidFill>
                <a:schemeClr val="bg1"/>
              </a:solidFill>
              <a:latin typeface="Source Sans Pro" panose="020B0503030403020204" pitchFamily="34" charset="0"/>
            </a:endParaRPr>
          </a:p>
        </p:txBody>
      </p:sp>
      <p:sp>
        <p:nvSpPr>
          <p:cNvPr id="5" name="Rectangle 4">
            <a:extLst>
              <a:ext uri="{FF2B5EF4-FFF2-40B4-BE49-F238E27FC236}">
                <a16:creationId xmlns:a16="http://schemas.microsoft.com/office/drawing/2014/main" id="{3E94A4FD-762D-7544-880B-082935D96701}"/>
              </a:ext>
            </a:extLst>
          </p:cNvPr>
          <p:cNvSpPr/>
          <p:nvPr/>
        </p:nvSpPr>
        <p:spPr>
          <a:xfrm>
            <a:off x="253481" y="2207896"/>
            <a:ext cx="2331458" cy="2246769"/>
          </a:xfrm>
          <a:prstGeom prst="rect">
            <a:avLst/>
          </a:prstGeom>
        </p:spPr>
        <p:txBody>
          <a:bodyPr wrap="square">
            <a:spAutoFit/>
          </a:bodyPr>
          <a:lstStyle/>
          <a:p>
            <a:pPr algn="ctr"/>
            <a:r>
              <a:rPr lang="en-GB" sz="14000" b="1" dirty="0">
                <a:solidFill>
                  <a:srgbClr val="EBEDF5"/>
                </a:solidFill>
                <a:latin typeface="Museo Slab 700" panose="02000000000000000000" pitchFamily="2" charset="77"/>
              </a:rPr>
              <a:t>01</a:t>
            </a:r>
            <a:endParaRPr lang="en-GB" sz="14000" b="1" dirty="0">
              <a:solidFill>
                <a:srgbClr val="EBEDF5"/>
              </a:solidFill>
              <a:effectLst/>
              <a:latin typeface="Museo Slab 700" panose="02000000000000000000" pitchFamily="2" charset="77"/>
            </a:endParaRPr>
          </a:p>
        </p:txBody>
      </p:sp>
      <p:pic>
        <p:nvPicPr>
          <p:cNvPr id="8" name="Picture 7">
            <a:extLst>
              <a:ext uri="{FF2B5EF4-FFF2-40B4-BE49-F238E27FC236}">
                <a16:creationId xmlns:a16="http://schemas.microsoft.com/office/drawing/2014/main" id="{34C58F4E-B9AE-BE49-BFB8-C8C655766B49}"/>
              </a:ext>
            </a:extLst>
          </p:cNvPr>
          <p:cNvPicPr>
            <a:picLocks noChangeAspect="1"/>
          </p:cNvPicPr>
          <p:nvPr/>
        </p:nvPicPr>
        <p:blipFill>
          <a:blip r:embed="rId3"/>
          <a:stretch>
            <a:fillRect/>
          </a:stretch>
        </p:blipFill>
        <p:spPr>
          <a:xfrm>
            <a:off x="3202631" y="3794525"/>
            <a:ext cx="432939" cy="368459"/>
          </a:xfrm>
          <a:prstGeom prst="rect">
            <a:avLst/>
          </a:prstGeom>
        </p:spPr>
      </p:pic>
      <p:sp>
        <p:nvSpPr>
          <p:cNvPr id="9" name="Rectangle 8">
            <a:extLst>
              <a:ext uri="{FF2B5EF4-FFF2-40B4-BE49-F238E27FC236}">
                <a16:creationId xmlns:a16="http://schemas.microsoft.com/office/drawing/2014/main" id="{D2C67610-4CC5-6041-86B3-648163CEC846}"/>
              </a:ext>
            </a:extLst>
          </p:cNvPr>
          <p:cNvSpPr/>
          <p:nvPr/>
        </p:nvSpPr>
        <p:spPr>
          <a:xfrm>
            <a:off x="1" y="3922974"/>
            <a:ext cx="3291840" cy="111562"/>
          </a:xfrm>
          <a:prstGeom prst="rect">
            <a:avLst/>
          </a:prstGeom>
          <a:solidFill>
            <a:srgbClr val="FC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0" name="Rectangle 9">
            <a:extLst>
              <a:ext uri="{FF2B5EF4-FFF2-40B4-BE49-F238E27FC236}">
                <a16:creationId xmlns:a16="http://schemas.microsoft.com/office/drawing/2014/main" id="{90ACD1A6-6970-FC41-B3A1-152190A436FB}"/>
              </a:ext>
            </a:extLst>
          </p:cNvPr>
          <p:cNvSpPr/>
          <p:nvPr/>
        </p:nvSpPr>
        <p:spPr>
          <a:xfrm>
            <a:off x="352631" y="3526670"/>
            <a:ext cx="2559659" cy="553998"/>
          </a:xfrm>
          <a:prstGeom prst="rect">
            <a:avLst/>
          </a:prstGeom>
        </p:spPr>
        <p:txBody>
          <a:bodyPr wrap="square">
            <a:spAutoFit/>
          </a:bodyPr>
          <a:lstStyle/>
          <a:p>
            <a:r>
              <a:rPr lang="en-GB" sz="3000" b="1" dirty="0">
                <a:gradFill>
                  <a:gsLst>
                    <a:gs pos="83000">
                      <a:srgbClr val="5214CC"/>
                    </a:gs>
                    <a:gs pos="0">
                      <a:srgbClr val="008DD4"/>
                    </a:gs>
                  </a:gsLst>
                  <a:lin ang="19200000" scaled="0"/>
                </a:gradFill>
                <a:latin typeface="Museo Slab 1000" panose="02000000000000000000" pitchFamily="2" charset="77"/>
              </a:rPr>
              <a:t>S</a:t>
            </a:r>
            <a:r>
              <a:rPr lang="en-GB" sz="3000" b="1" dirty="0">
                <a:gradFill>
                  <a:gsLst>
                    <a:gs pos="83000">
                      <a:srgbClr val="5214CC"/>
                    </a:gs>
                    <a:gs pos="0">
                      <a:srgbClr val="008DD4"/>
                    </a:gs>
                  </a:gsLst>
                  <a:lin ang="19200000" scaled="0"/>
                </a:gradFill>
                <a:effectLst/>
                <a:latin typeface="Museo Slab 1000" panose="02000000000000000000" pitchFamily="2" charset="77"/>
              </a:rPr>
              <a:t>tep 01</a:t>
            </a:r>
          </a:p>
        </p:txBody>
      </p:sp>
      <p:sp>
        <p:nvSpPr>
          <p:cNvPr id="11" name="Rectangle 10">
            <a:extLst>
              <a:ext uri="{FF2B5EF4-FFF2-40B4-BE49-F238E27FC236}">
                <a16:creationId xmlns:a16="http://schemas.microsoft.com/office/drawing/2014/main" id="{A9BC3A69-D6F5-5547-911B-C0AC4010FEB2}"/>
              </a:ext>
            </a:extLst>
          </p:cNvPr>
          <p:cNvSpPr/>
          <p:nvPr/>
        </p:nvSpPr>
        <p:spPr>
          <a:xfrm>
            <a:off x="4761783" y="4639244"/>
            <a:ext cx="3624336" cy="704616"/>
          </a:xfrm>
          <a:prstGeom prst="rect">
            <a:avLst/>
          </a:prstGeom>
        </p:spPr>
        <p:txBody>
          <a:bodyPr wrap="square">
            <a:spAutoFit/>
          </a:bodyPr>
          <a:lstStyle/>
          <a:p>
            <a:pPr>
              <a:lnSpc>
                <a:spcPct val="150000"/>
              </a:lnSpc>
            </a:pPr>
            <a:r>
              <a:rPr lang="en-GB" sz="1400" b="1" dirty="0">
                <a:solidFill>
                  <a:schemeClr val="bg1"/>
                </a:solidFill>
                <a:latin typeface="Source Sans Pro" panose="020B0503030403020204" pitchFamily="34" charset="0"/>
              </a:rPr>
              <a:t>Here you can read the description</a:t>
            </a:r>
          </a:p>
          <a:p>
            <a:pPr>
              <a:lnSpc>
                <a:spcPct val="150000"/>
              </a:lnSpc>
            </a:pPr>
            <a:r>
              <a:rPr lang="en-GB" sz="1400" dirty="0">
                <a:solidFill>
                  <a:schemeClr val="bg1"/>
                </a:solidFill>
                <a:latin typeface="Source Sans Pro" panose="020B0503030403020204" pitchFamily="34" charset="0"/>
              </a:rPr>
              <a:t>and the main idea of the slide</a:t>
            </a:r>
            <a:endParaRPr lang="ru-RU" sz="1400" dirty="0">
              <a:solidFill>
                <a:schemeClr val="bg1"/>
              </a:solidFill>
              <a:latin typeface="Source Sans Pro" panose="020B0503030403020204" pitchFamily="34" charset="0"/>
            </a:endParaRPr>
          </a:p>
        </p:txBody>
      </p:sp>
      <p:sp>
        <p:nvSpPr>
          <p:cNvPr id="12" name="Rectangle 11">
            <a:extLst>
              <a:ext uri="{FF2B5EF4-FFF2-40B4-BE49-F238E27FC236}">
                <a16:creationId xmlns:a16="http://schemas.microsoft.com/office/drawing/2014/main" id="{0D2160C4-48CA-5948-BB40-678F118F3A06}"/>
              </a:ext>
            </a:extLst>
          </p:cNvPr>
          <p:cNvSpPr/>
          <p:nvPr/>
        </p:nvSpPr>
        <p:spPr>
          <a:xfrm>
            <a:off x="4626057" y="2207896"/>
            <a:ext cx="2559658" cy="2246769"/>
          </a:xfrm>
          <a:prstGeom prst="rect">
            <a:avLst/>
          </a:prstGeom>
        </p:spPr>
        <p:txBody>
          <a:bodyPr wrap="square">
            <a:spAutoFit/>
          </a:bodyPr>
          <a:lstStyle/>
          <a:p>
            <a:pPr algn="ctr"/>
            <a:r>
              <a:rPr lang="en-GB" sz="14000" b="1" dirty="0">
                <a:solidFill>
                  <a:srgbClr val="EBEDF5"/>
                </a:solidFill>
                <a:latin typeface="Museo Slab 700" panose="02000000000000000000" pitchFamily="2" charset="77"/>
              </a:rPr>
              <a:t>02</a:t>
            </a:r>
            <a:endParaRPr lang="en-GB" sz="14000" b="1" dirty="0">
              <a:solidFill>
                <a:srgbClr val="EBEDF5"/>
              </a:solidFill>
              <a:effectLst/>
              <a:latin typeface="Museo Slab 700" panose="02000000000000000000" pitchFamily="2" charset="77"/>
            </a:endParaRPr>
          </a:p>
        </p:txBody>
      </p:sp>
      <p:pic>
        <p:nvPicPr>
          <p:cNvPr id="13" name="Picture 12">
            <a:extLst>
              <a:ext uri="{FF2B5EF4-FFF2-40B4-BE49-F238E27FC236}">
                <a16:creationId xmlns:a16="http://schemas.microsoft.com/office/drawing/2014/main" id="{A7AE9AD0-122F-F440-AF87-23CCD5C3FE99}"/>
              </a:ext>
            </a:extLst>
          </p:cNvPr>
          <p:cNvPicPr>
            <a:picLocks noChangeAspect="1"/>
          </p:cNvPicPr>
          <p:nvPr/>
        </p:nvPicPr>
        <p:blipFill>
          <a:blip r:embed="rId3"/>
          <a:stretch>
            <a:fillRect/>
          </a:stretch>
        </p:blipFill>
        <p:spPr>
          <a:xfrm>
            <a:off x="7680192" y="3794525"/>
            <a:ext cx="432939" cy="368459"/>
          </a:xfrm>
          <a:prstGeom prst="rect">
            <a:avLst/>
          </a:prstGeom>
        </p:spPr>
      </p:pic>
      <p:sp>
        <p:nvSpPr>
          <p:cNvPr id="14" name="Rectangle 13">
            <a:extLst>
              <a:ext uri="{FF2B5EF4-FFF2-40B4-BE49-F238E27FC236}">
                <a16:creationId xmlns:a16="http://schemas.microsoft.com/office/drawing/2014/main" id="{E70BD572-864D-1047-A76D-A9C3E2AC2C57}"/>
              </a:ext>
            </a:extLst>
          </p:cNvPr>
          <p:cNvSpPr/>
          <p:nvPr/>
        </p:nvSpPr>
        <p:spPr>
          <a:xfrm>
            <a:off x="4477562" y="3922974"/>
            <a:ext cx="3291840" cy="111562"/>
          </a:xfrm>
          <a:prstGeom prst="rect">
            <a:avLst/>
          </a:prstGeom>
          <a:solidFill>
            <a:srgbClr val="FC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5" name="Rectangle 14">
            <a:extLst>
              <a:ext uri="{FF2B5EF4-FFF2-40B4-BE49-F238E27FC236}">
                <a16:creationId xmlns:a16="http://schemas.microsoft.com/office/drawing/2014/main" id="{21F84E88-BBAD-CD4B-8352-2C23574A7245}"/>
              </a:ext>
            </a:extLst>
          </p:cNvPr>
          <p:cNvSpPr/>
          <p:nvPr/>
        </p:nvSpPr>
        <p:spPr>
          <a:xfrm>
            <a:off x="4761783" y="3526670"/>
            <a:ext cx="2559659" cy="553998"/>
          </a:xfrm>
          <a:prstGeom prst="rect">
            <a:avLst/>
          </a:prstGeom>
        </p:spPr>
        <p:txBody>
          <a:bodyPr wrap="square">
            <a:spAutoFit/>
          </a:bodyPr>
          <a:lstStyle/>
          <a:p>
            <a:r>
              <a:rPr lang="en-GB" sz="3000" b="1" dirty="0">
                <a:gradFill>
                  <a:gsLst>
                    <a:gs pos="83000">
                      <a:srgbClr val="5214CC"/>
                    </a:gs>
                    <a:gs pos="0">
                      <a:srgbClr val="008DD4"/>
                    </a:gs>
                  </a:gsLst>
                  <a:lin ang="19200000" scaled="0"/>
                </a:gradFill>
                <a:latin typeface="Museo Slab 1000" panose="02000000000000000000" pitchFamily="2" charset="77"/>
              </a:rPr>
              <a:t>S</a:t>
            </a:r>
            <a:r>
              <a:rPr lang="en-GB" sz="3000" b="1" dirty="0">
                <a:gradFill>
                  <a:gsLst>
                    <a:gs pos="83000">
                      <a:srgbClr val="5214CC"/>
                    </a:gs>
                    <a:gs pos="0">
                      <a:srgbClr val="008DD4"/>
                    </a:gs>
                  </a:gsLst>
                  <a:lin ang="19200000" scaled="0"/>
                </a:gradFill>
                <a:effectLst/>
                <a:latin typeface="Museo Slab 1000" panose="02000000000000000000" pitchFamily="2" charset="77"/>
              </a:rPr>
              <a:t>tep 02</a:t>
            </a:r>
          </a:p>
        </p:txBody>
      </p:sp>
      <p:sp>
        <p:nvSpPr>
          <p:cNvPr id="16" name="Rectangle 15">
            <a:extLst>
              <a:ext uri="{FF2B5EF4-FFF2-40B4-BE49-F238E27FC236}">
                <a16:creationId xmlns:a16="http://schemas.microsoft.com/office/drawing/2014/main" id="{700E8CF5-C28D-CD45-B475-3D57FC6FBBAA}"/>
              </a:ext>
            </a:extLst>
          </p:cNvPr>
          <p:cNvSpPr/>
          <p:nvPr/>
        </p:nvSpPr>
        <p:spPr>
          <a:xfrm>
            <a:off x="9192708" y="4639244"/>
            <a:ext cx="3624336" cy="704616"/>
          </a:xfrm>
          <a:prstGeom prst="rect">
            <a:avLst/>
          </a:prstGeom>
        </p:spPr>
        <p:txBody>
          <a:bodyPr wrap="square">
            <a:spAutoFit/>
          </a:bodyPr>
          <a:lstStyle/>
          <a:p>
            <a:pPr>
              <a:lnSpc>
                <a:spcPct val="150000"/>
              </a:lnSpc>
            </a:pPr>
            <a:r>
              <a:rPr lang="en-GB" sz="1400" b="1" dirty="0">
                <a:solidFill>
                  <a:schemeClr val="bg1"/>
                </a:solidFill>
                <a:latin typeface="Source Sans Pro" panose="020B0503030403020204" pitchFamily="34" charset="0"/>
              </a:rPr>
              <a:t>Here you can read the description</a:t>
            </a:r>
          </a:p>
          <a:p>
            <a:pPr>
              <a:lnSpc>
                <a:spcPct val="150000"/>
              </a:lnSpc>
            </a:pPr>
            <a:r>
              <a:rPr lang="en-GB" sz="1400" dirty="0">
                <a:solidFill>
                  <a:schemeClr val="bg1"/>
                </a:solidFill>
                <a:latin typeface="Source Sans Pro" panose="020B0503030403020204" pitchFamily="34" charset="0"/>
              </a:rPr>
              <a:t>and the main idea of the slide</a:t>
            </a:r>
            <a:endParaRPr lang="ru-RU" sz="1400" dirty="0">
              <a:solidFill>
                <a:schemeClr val="bg1"/>
              </a:solidFill>
              <a:latin typeface="Source Sans Pro" panose="020B0503030403020204" pitchFamily="34" charset="0"/>
            </a:endParaRPr>
          </a:p>
        </p:txBody>
      </p:sp>
      <p:sp>
        <p:nvSpPr>
          <p:cNvPr id="17" name="Rectangle 16">
            <a:extLst>
              <a:ext uri="{FF2B5EF4-FFF2-40B4-BE49-F238E27FC236}">
                <a16:creationId xmlns:a16="http://schemas.microsoft.com/office/drawing/2014/main" id="{CE56D425-0C45-D74E-8A36-A513FB2CFFF0}"/>
              </a:ext>
            </a:extLst>
          </p:cNvPr>
          <p:cNvSpPr/>
          <p:nvPr/>
        </p:nvSpPr>
        <p:spPr>
          <a:xfrm>
            <a:off x="9093558" y="2207896"/>
            <a:ext cx="2331458" cy="2246769"/>
          </a:xfrm>
          <a:prstGeom prst="rect">
            <a:avLst/>
          </a:prstGeom>
        </p:spPr>
        <p:txBody>
          <a:bodyPr wrap="square">
            <a:spAutoFit/>
          </a:bodyPr>
          <a:lstStyle/>
          <a:p>
            <a:pPr algn="ctr"/>
            <a:r>
              <a:rPr lang="en-GB" sz="14000" b="1" dirty="0">
                <a:solidFill>
                  <a:srgbClr val="EBEDF5"/>
                </a:solidFill>
                <a:latin typeface="Museo Slab 700" panose="02000000000000000000" pitchFamily="2" charset="77"/>
              </a:rPr>
              <a:t>03</a:t>
            </a:r>
            <a:endParaRPr lang="en-GB" sz="14000" b="1" dirty="0">
              <a:solidFill>
                <a:srgbClr val="EBEDF5"/>
              </a:solidFill>
              <a:effectLst/>
              <a:latin typeface="Museo Slab 700" panose="02000000000000000000" pitchFamily="2" charset="77"/>
            </a:endParaRPr>
          </a:p>
        </p:txBody>
      </p:sp>
      <p:sp>
        <p:nvSpPr>
          <p:cNvPr id="19" name="Rectangle 18">
            <a:extLst>
              <a:ext uri="{FF2B5EF4-FFF2-40B4-BE49-F238E27FC236}">
                <a16:creationId xmlns:a16="http://schemas.microsoft.com/office/drawing/2014/main" id="{8A89B0F4-2632-A948-90A5-55B4CE3D5AE3}"/>
              </a:ext>
            </a:extLst>
          </p:cNvPr>
          <p:cNvSpPr/>
          <p:nvPr/>
        </p:nvSpPr>
        <p:spPr>
          <a:xfrm>
            <a:off x="8912402" y="3922974"/>
            <a:ext cx="3291840" cy="111562"/>
          </a:xfrm>
          <a:prstGeom prst="rect">
            <a:avLst/>
          </a:prstGeom>
          <a:solidFill>
            <a:srgbClr val="FC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0" name="Rectangle 19">
            <a:extLst>
              <a:ext uri="{FF2B5EF4-FFF2-40B4-BE49-F238E27FC236}">
                <a16:creationId xmlns:a16="http://schemas.microsoft.com/office/drawing/2014/main" id="{726744DC-F4CB-D648-8FC6-60306FAC7BDD}"/>
              </a:ext>
            </a:extLst>
          </p:cNvPr>
          <p:cNvSpPr/>
          <p:nvPr/>
        </p:nvSpPr>
        <p:spPr>
          <a:xfrm>
            <a:off x="9192708" y="3526670"/>
            <a:ext cx="2559659" cy="553998"/>
          </a:xfrm>
          <a:prstGeom prst="rect">
            <a:avLst/>
          </a:prstGeom>
        </p:spPr>
        <p:txBody>
          <a:bodyPr wrap="square">
            <a:spAutoFit/>
          </a:bodyPr>
          <a:lstStyle/>
          <a:p>
            <a:r>
              <a:rPr lang="en-GB" sz="3000" b="1" dirty="0">
                <a:gradFill>
                  <a:gsLst>
                    <a:gs pos="83000">
                      <a:srgbClr val="5214CC"/>
                    </a:gs>
                    <a:gs pos="0">
                      <a:srgbClr val="008DD4"/>
                    </a:gs>
                  </a:gsLst>
                  <a:lin ang="19200000" scaled="0"/>
                </a:gradFill>
                <a:latin typeface="Museo Slab 1000" panose="02000000000000000000" pitchFamily="2" charset="77"/>
              </a:rPr>
              <a:t>S</a:t>
            </a:r>
            <a:r>
              <a:rPr lang="en-GB" sz="3000" b="1" dirty="0">
                <a:gradFill>
                  <a:gsLst>
                    <a:gs pos="83000">
                      <a:srgbClr val="5214CC"/>
                    </a:gs>
                    <a:gs pos="0">
                      <a:srgbClr val="008DD4"/>
                    </a:gs>
                  </a:gsLst>
                  <a:lin ang="19200000" scaled="0"/>
                </a:gradFill>
                <a:effectLst/>
                <a:latin typeface="Museo Slab 1000" panose="02000000000000000000" pitchFamily="2" charset="77"/>
              </a:rPr>
              <a:t>tep 03</a:t>
            </a:r>
          </a:p>
        </p:txBody>
      </p:sp>
      <p:pic>
        <p:nvPicPr>
          <p:cNvPr id="22" name="Picture 21">
            <a:extLst>
              <a:ext uri="{FF2B5EF4-FFF2-40B4-BE49-F238E27FC236}">
                <a16:creationId xmlns:a16="http://schemas.microsoft.com/office/drawing/2014/main" id="{04A7F411-EBDB-7F48-A902-62C8EB22C4D4}"/>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3351670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3CF3103-503C-0045-BED3-46E472E9A786}"/>
              </a:ext>
            </a:extLst>
          </p:cNvPr>
          <p:cNvSpPr/>
          <p:nvPr/>
        </p:nvSpPr>
        <p:spPr>
          <a:xfrm>
            <a:off x="1885188" y="1223909"/>
            <a:ext cx="8421624" cy="4162424"/>
          </a:xfrm>
          <a:prstGeom prst="ellipse">
            <a:avLst/>
          </a:prstGeom>
          <a:noFill/>
          <a:ln w="88900">
            <a:solidFill>
              <a:srgbClr val="FCA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 name="Rectangle 1">
            <a:extLst>
              <a:ext uri="{FF2B5EF4-FFF2-40B4-BE49-F238E27FC236}">
                <a16:creationId xmlns:a16="http://schemas.microsoft.com/office/drawing/2014/main" id="{6986C265-7C85-D347-8206-008E38101069}"/>
              </a:ext>
            </a:extLst>
          </p:cNvPr>
          <p:cNvSpPr/>
          <p:nvPr/>
        </p:nvSpPr>
        <p:spPr>
          <a:xfrm>
            <a:off x="0" y="5952744"/>
            <a:ext cx="12192000" cy="905256"/>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 name="Rectangle 2">
            <a:extLst>
              <a:ext uri="{FF2B5EF4-FFF2-40B4-BE49-F238E27FC236}">
                <a16:creationId xmlns:a16="http://schemas.microsoft.com/office/drawing/2014/main" id="{4C451ED7-9EB8-F548-BF38-A3FD37F90D38}"/>
              </a:ext>
            </a:extLst>
          </p:cNvPr>
          <p:cNvSpPr/>
          <p:nvPr/>
        </p:nvSpPr>
        <p:spPr>
          <a:xfrm>
            <a:off x="2573567" y="6193724"/>
            <a:ext cx="7044865" cy="381451"/>
          </a:xfrm>
          <a:prstGeom prst="rect">
            <a:avLst/>
          </a:prstGeom>
        </p:spPr>
        <p:txBody>
          <a:bodyPr wrap="square">
            <a:spAutoFit/>
          </a:bodyPr>
          <a:lstStyle/>
          <a:p>
            <a:pPr>
              <a:lnSpc>
                <a:spcPct val="150000"/>
              </a:lnSpc>
            </a:pPr>
            <a:r>
              <a:rPr lang="en-GB" sz="1400" b="1" dirty="0">
                <a:solidFill>
                  <a:schemeClr val="bg1"/>
                </a:solidFill>
                <a:latin typeface="Source Sans Pro" panose="020B0503030403020204" pitchFamily="34" charset="0"/>
              </a:rPr>
              <a:t>Manager &amp; people partner       |      Employee      |      Reviewers (peers, external users, etc.)</a:t>
            </a:r>
            <a:endParaRPr lang="ru-RU" sz="1400" dirty="0">
              <a:solidFill>
                <a:schemeClr val="bg1"/>
              </a:solidFill>
              <a:latin typeface="Source Sans Pro" panose="020B0503030403020204" pitchFamily="34" charset="0"/>
            </a:endParaRPr>
          </a:p>
        </p:txBody>
      </p:sp>
      <p:sp>
        <p:nvSpPr>
          <p:cNvPr id="4" name="Rectangle 3">
            <a:extLst>
              <a:ext uri="{FF2B5EF4-FFF2-40B4-BE49-F238E27FC236}">
                <a16:creationId xmlns:a16="http://schemas.microsoft.com/office/drawing/2014/main" id="{19DF159F-A910-F242-B3A3-2E967455F34B}"/>
              </a:ext>
            </a:extLst>
          </p:cNvPr>
          <p:cNvSpPr/>
          <p:nvPr/>
        </p:nvSpPr>
        <p:spPr>
          <a:xfrm>
            <a:off x="254879" y="2375145"/>
            <a:ext cx="3668845" cy="1601216"/>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sp>
        <p:nvSpPr>
          <p:cNvPr id="5" name="Rectangle 4">
            <a:extLst>
              <a:ext uri="{FF2B5EF4-FFF2-40B4-BE49-F238E27FC236}">
                <a16:creationId xmlns:a16="http://schemas.microsoft.com/office/drawing/2014/main" id="{25732DDB-EA6C-6B41-9D15-4514D9C17E20}"/>
              </a:ext>
            </a:extLst>
          </p:cNvPr>
          <p:cNvSpPr/>
          <p:nvPr/>
        </p:nvSpPr>
        <p:spPr>
          <a:xfrm>
            <a:off x="592248" y="2590176"/>
            <a:ext cx="2994105" cy="1171154"/>
          </a:xfrm>
          <a:prstGeom prst="rect">
            <a:avLst/>
          </a:prstGeom>
        </p:spPr>
        <p:txBody>
          <a:bodyPr wrap="square">
            <a:spAutoFit/>
          </a:bodyPr>
          <a:lstStyle/>
          <a:p>
            <a:pPr algn="ctr">
              <a:lnSpc>
                <a:spcPct val="150000"/>
              </a:lnSpc>
            </a:pPr>
            <a:r>
              <a:rPr lang="en-GB" sz="1200" dirty="0">
                <a:solidFill>
                  <a:srgbClr val="474A59"/>
                </a:solidFill>
                <a:latin typeface="Source Sans Pro" panose="020B0503030403020204" pitchFamily="34" charset="0"/>
              </a:rPr>
              <a:t>Please, when writing the text, do not leave hanging prepositions at the end of the line. Do not leave hanging prepositions</a:t>
            </a:r>
          </a:p>
          <a:p>
            <a:pPr algn="ctr">
              <a:lnSpc>
                <a:spcPct val="150000"/>
              </a:lnSpc>
            </a:pPr>
            <a:r>
              <a:rPr lang="en-GB" sz="1200" dirty="0">
                <a:solidFill>
                  <a:srgbClr val="474A59"/>
                </a:solidFill>
                <a:latin typeface="Source Sans Pro" panose="020B0503030403020204" pitchFamily="34" charset="0"/>
              </a:rPr>
              <a:t>at the end of the line.</a:t>
            </a:r>
            <a:endParaRPr lang="en-GB" sz="1200" dirty="0">
              <a:solidFill>
                <a:srgbClr val="474A59"/>
              </a:solidFill>
              <a:effectLst/>
              <a:latin typeface="Source Sans Pro" panose="020B0503030403020204" pitchFamily="34" charset="0"/>
            </a:endParaRPr>
          </a:p>
        </p:txBody>
      </p:sp>
      <p:sp>
        <p:nvSpPr>
          <p:cNvPr id="6" name="Rectangle 5">
            <a:extLst>
              <a:ext uri="{FF2B5EF4-FFF2-40B4-BE49-F238E27FC236}">
                <a16:creationId xmlns:a16="http://schemas.microsoft.com/office/drawing/2014/main" id="{95E96749-97AD-E148-AEEE-7E03EABAE306}"/>
              </a:ext>
            </a:extLst>
          </p:cNvPr>
          <p:cNvSpPr/>
          <p:nvPr/>
        </p:nvSpPr>
        <p:spPr>
          <a:xfrm>
            <a:off x="4261093" y="532949"/>
            <a:ext cx="3668845" cy="1601216"/>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sp>
        <p:nvSpPr>
          <p:cNvPr id="7" name="Rectangle 6">
            <a:extLst>
              <a:ext uri="{FF2B5EF4-FFF2-40B4-BE49-F238E27FC236}">
                <a16:creationId xmlns:a16="http://schemas.microsoft.com/office/drawing/2014/main" id="{9B4FBF04-746C-1840-8F26-4FE715B5E023}"/>
              </a:ext>
            </a:extLst>
          </p:cNvPr>
          <p:cNvSpPr/>
          <p:nvPr/>
        </p:nvSpPr>
        <p:spPr>
          <a:xfrm>
            <a:off x="4598462" y="1024978"/>
            <a:ext cx="2994105" cy="617157"/>
          </a:xfrm>
          <a:prstGeom prst="rect">
            <a:avLst/>
          </a:prstGeom>
        </p:spPr>
        <p:txBody>
          <a:bodyPr wrap="square">
            <a:spAutoFit/>
          </a:bodyPr>
          <a:lstStyle/>
          <a:p>
            <a:pPr algn="ctr">
              <a:lnSpc>
                <a:spcPct val="150000"/>
              </a:lnSpc>
            </a:pPr>
            <a:r>
              <a:rPr lang="en-GB" sz="1200" dirty="0">
                <a:solidFill>
                  <a:srgbClr val="474A59"/>
                </a:solidFill>
                <a:latin typeface="Source Sans Pro" panose="020B0503030403020204" pitchFamily="34" charset="0"/>
              </a:rPr>
              <a:t>Please, when writing the text, do not leave hanging prepositions at the end of the line.</a:t>
            </a:r>
            <a:endParaRPr lang="en-GB" sz="1200" dirty="0">
              <a:solidFill>
                <a:srgbClr val="474A59"/>
              </a:solidFill>
              <a:effectLst/>
              <a:latin typeface="Source Sans Pro" panose="020B0503030403020204" pitchFamily="34" charset="0"/>
            </a:endParaRPr>
          </a:p>
        </p:txBody>
      </p:sp>
      <p:sp>
        <p:nvSpPr>
          <p:cNvPr id="8" name="Rectangle 7">
            <a:extLst>
              <a:ext uri="{FF2B5EF4-FFF2-40B4-BE49-F238E27FC236}">
                <a16:creationId xmlns:a16="http://schemas.microsoft.com/office/drawing/2014/main" id="{609BF532-CE62-5C46-B8B2-BFE03EB223E1}"/>
              </a:ext>
            </a:extLst>
          </p:cNvPr>
          <p:cNvSpPr/>
          <p:nvPr/>
        </p:nvSpPr>
        <p:spPr>
          <a:xfrm>
            <a:off x="8268277" y="2375145"/>
            <a:ext cx="3668845" cy="1601216"/>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sp>
        <p:nvSpPr>
          <p:cNvPr id="9" name="Rectangle 8">
            <a:extLst>
              <a:ext uri="{FF2B5EF4-FFF2-40B4-BE49-F238E27FC236}">
                <a16:creationId xmlns:a16="http://schemas.microsoft.com/office/drawing/2014/main" id="{34F9F2CC-4790-BB42-84D5-4A0800DD7091}"/>
              </a:ext>
            </a:extLst>
          </p:cNvPr>
          <p:cNvSpPr/>
          <p:nvPr/>
        </p:nvSpPr>
        <p:spPr>
          <a:xfrm>
            <a:off x="8605646" y="2867174"/>
            <a:ext cx="2994105" cy="617157"/>
          </a:xfrm>
          <a:prstGeom prst="rect">
            <a:avLst/>
          </a:prstGeom>
        </p:spPr>
        <p:txBody>
          <a:bodyPr wrap="square">
            <a:spAutoFit/>
          </a:bodyPr>
          <a:lstStyle/>
          <a:p>
            <a:pPr algn="ctr">
              <a:lnSpc>
                <a:spcPct val="150000"/>
              </a:lnSpc>
            </a:pPr>
            <a:r>
              <a:rPr lang="en-GB" sz="1200" dirty="0">
                <a:solidFill>
                  <a:srgbClr val="474A59"/>
                </a:solidFill>
                <a:latin typeface="Source Sans Pro" panose="020B0503030403020204" pitchFamily="34" charset="0"/>
              </a:rPr>
              <a:t>Please, when writing the text, do not leave hanging prepositions at the end of the line.</a:t>
            </a:r>
            <a:endParaRPr lang="en-GB" sz="1200" dirty="0">
              <a:solidFill>
                <a:srgbClr val="474A59"/>
              </a:solidFill>
              <a:effectLst/>
              <a:latin typeface="Source Sans Pro" panose="020B0503030403020204" pitchFamily="34" charset="0"/>
            </a:endParaRPr>
          </a:p>
        </p:txBody>
      </p:sp>
      <p:sp>
        <p:nvSpPr>
          <p:cNvPr id="10" name="Rectangle 9">
            <a:extLst>
              <a:ext uri="{FF2B5EF4-FFF2-40B4-BE49-F238E27FC236}">
                <a16:creationId xmlns:a16="http://schemas.microsoft.com/office/drawing/2014/main" id="{9DF04882-CE23-CA48-A2E2-FA3F2EF6ACF2}"/>
              </a:ext>
            </a:extLst>
          </p:cNvPr>
          <p:cNvSpPr/>
          <p:nvPr/>
        </p:nvSpPr>
        <p:spPr>
          <a:xfrm>
            <a:off x="4261093" y="4203343"/>
            <a:ext cx="3668845" cy="1601216"/>
          </a:xfrm>
          <a:prstGeom prst="rect">
            <a:avLst/>
          </a:prstGeom>
          <a:solidFill>
            <a:schemeClr val="bg1"/>
          </a:solidFill>
          <a:ln>
            <a:noFill/>
          </a:ln>
          <a:effectLst>
            <a:outerShdw blurRad="3556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sp>
        <p:nvSpPr>
          <p:cNvPr id="11" name="Rectangle 10">
            <a:extLst>
              <a:ext uri="{FF2B5EF4-FFF2-40B4-BE49-F238E27FC236}">
                <a16:creationId xmlns:a16="http://schemas.microsoft.com/office/drawing/2014/main" id="{B370A852-52D8-2646-BAD3-35DBA952D446}"/>
              </a:ext>
            </a:extLst>
          </p:cNvPr>
          <p:cNvSpPr/>
          <p:nvPr/>
        </p:nvSpPr>
        <p:spPr>
          <a:xfrm>
            <a:off x="4598462" y="4418374"/>
            <a:ext cx="2994105" cy="1171154"/>
          </a:xfrm>
          <a:prstGeom prst="rect">
            <a:avLst/>
          </a:prstGeom>
        </p:spPr>
        <p:txBody>
          <a:bodyPr wrap="square">
            <a:spAutoFit/>
          </a:bodyPr>
          <a:lstStyle/>
          <a:p>
            <a:pPr algn="ctr">
              <a:lnSpc>
                <a:spcPct val="150000"/>
              </a:lnSpc>
            </a:pPr>
            <a:r>
              <a:rPr lang="en-GB" sz="1200" dirty="0">
                <a:solidFill>
                  <a:srgbClr val="474A59"/>
                </a:solidFill>
                <a:latin typeface="Source Sans Pro" panose="020B0503030403020204" pitchFamily="34" charset="0"/>
              </a:rPr>
              <a:t>Please, when writing the text, do not leave hanging prepositions at the end of the line. Do not leave hanging prepositions</a:t>
            </a:r>
          </a:p>
          <a:p>
            <a:pPr algn="ctr">
              <a:lnSpc>
                <a:spcPct val="150000"/>
              </a:lnSpc>
            </a:pPr>
            <a:r>
              <a:rPr lang="en-GB" sz="1200" dirty="0">
                <a:solidFill>
                  <a:srgbClr val="474A59"/>
                </a:solidFill>
                <a:latin typeface="Source Sans Pro" panose="020B0503030403020204" pitchFamily="34" charset="0"/>
              </a:rPr>
              <a:t>at the end of the line.</a:t>
            </a:r>
            <a:endParaRPr lang="en-GB" sz="1200" dirty="0">
              <a:solidFill>
                <a:srgbClr val="474A59"/>
              </a:solidFill>
              <a:effectLst/>
              <a:latin typeface="Source Sans Pro" panose="020B0503030403020204" pitchFamily="34" charset="0"/>
            </a:endParaRPr>
          </a:p>
        </p:txBody>
      </p:sp>
      <p:pic>
        <p:nvPicPr>
          <p:cNvPr id="14" name="Picture 13">
            <a:extLst>
              <a:ext uri="{FF2B5EF4-FFF2-40B4-BE49-F238E27FC236}">
                <a16:creationId xmlns:a16="http://schemas.microsoft.com/office/drawing/2014/main" id="{D23A1CB9-6D6E-8D42-8835-C4416F285D9B}"/>
              </a:ext>
            </a:extLst>
          </p:cNvPr>
          <p:cNvPicPr>
            <a:picLocks noChangeAspect="1"/>
          </p:cNvPicPr>
          <p:nvPr/>
        </p:nvPicPr>
        <p:blipFill>
          <a:blip r:embed="rId2"/>
          <a:stretch>
            <a:fillRect/>
          </a:stretch>
        </p:blipFill>
        <p:spPr>
          <a:xfrm rot="13489437">
            <a:off x="2096486" y="4025962"/>
            <a:ext cx="463002" cy="394045"/>
          </a:xfrm>
          <a:prstGeom prst="rect">
            <a:avLst/>
          </a:prstGeom>
        </p:spPr>
      </p:pic>
      <p:sp>
        <p:nvSpPr>
          <p:cNvPr id="15" name="Oval 14">
            <a:extLst>
              <a:ext uri="{FF2B5EF4-FFF2-40B4-BE49-F238E27FC236}">
                <a16:creationId xmlns:a16="http://schemas.microsoft.com/office/drawing/2014/main" id="{AD1EF911-7616-8E42-8CF4-711EC77D068F}"/>
              </a:ext>
            </a:extLst>
          </p:cNvPr>
          <p:cNvSpPr/>
          <p:nvPr/>
        </p:nvSpPr>
        <p:spPr>
          <a:xfrm>
            <a:off x="4173501" y="5091847"/>
            <a:ext cx="175180" cy="175181"/>
          </a:xfrm>
          <a:prstGeom prst="ellipse">
            <a:avLst/>
          </a:prstGeom>
          <a:solidFill>
            <a:schemeClr val="bg1"/>
          </a:solidFill>
          <a:ln w="76200">
            <a:solidFill>
              <a:srgbClr val="FCAA00"/>
            </a:solidFill>
          </a:ln>
          <a:effectLst>
            <a:outerShdw blurRad="50800" dist="254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6" name="Oval 15">
            <a:extLst>
              <a:ext uri="{FF2B5EF4-FFF2-40B4-BE49-F238E27FC236}">
                <a16:creationId xmlns:a16="http://schemas.microsoft.com/office/drawing/2014/main" id="{B7951EF0-0815-1F4B-9FE4-BECCFC199492}"/>
              </a:ext>
            </a:extLst>
          </p:cNvPr>
          <p:cNvSpPr/>
          <p:nvPr/>
        </p:nvSpPr>
        <p:spPr>
          <a:xfrm>
            <a:off x="2258685" y="2271959"/>
            <a:ext cx="175180" cy="175181"/>
          </a:xfrm>
          <a:prstGeom prst="ellipse">
            <a:avLst/>
          </a:prstGeom>
          <a:solidFill>
            <a:schemeClr val="bg1"/>
          </a:solidFill>
          <a:ln w="76200">
            <a:solidFill>
              <a:srgbClr val="FCAA00"/>
            </a:solidFill>
          </a:ln>
          <a:effectLst>
            <a:outerShdw blurRad="50800" dist="254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17" name="Picture 16">
            <a:extLst>
              <a:ext uri="{FF2B5EF4-FFF2-40B4-BE49-F238E27FC236}">
                <a16:creationId xmlns:a16="http://schemas.microsoft.com/office/drawing/2014/main" id="{3E3BE566-B5DF-9145-9751-E733CA867C43}"/>
              </a:ext>
            </a:extLst>
          </p:cNvPr>
          <p:cNvPicPr>
            <a:picLocks noChangeAspect="1"/>
          </p:cNvPicPr>
          <p:nvPr/>
        </p:nvPicPr>
        <p:blipFill>
          <a:blip r:embed="rId2"/>
          <a:stretch>
            <a:fillRect/>
          </a:stretch>
        </p:blipFill>
        <p:spPr>
          <a:xfrm rot="20635381">
            <a:off x="3631860" y="1349078"/>
            <a:ext cx="463002" cy="394045"/>
          </a:xfrm>
          <a:prstGeom prst="rect">
            <a:avLst/>
          </a:prstGeom>
        </p:spPr>
      </p:pic>
      <p:pic>
        <p:nvPicPr>
          <p:cNvPr id="18" name="Picture 17">
            <a:extLst>
              <a:ext uri="{FF2B5EF4-FFF2-40B4-BE49-F238E27FC236}">
                <a16:creationId xmlns:a16="http://schemas.microsoft.com/office/drawing/2014/main" id="{44AD788E-47D3-CC47-9450-84CD8F1C5071}"/>
              </a:ext>
            </a:extLst>
          </p:cNvPr>
          <p:cNvPicPr>
            <a:picLocks noChangeAspect="1"/>
          </p:cNvPicPr>
          <p:nvPr/>
        </p:nvPicPr>
        <p:blipFill>
          <a:blip r:embed="rId2"/>
          <a:stretch>
            <a:fillRect/>
          </a:stretch>
        </p:blipFill>
        <p:spPr>
          <a:xfrm rot="2084802">
            <a:off x="9347034" y="1937300"/>
            <a:ext cx="463002" cy="394045"/>
          </a:xfrm>
          <a:prstGeom prst="rect">
            <a:avLst/>
          </a:prstGeom>
        </p:spPr>
      </p:pic>
      <p:sp>
        <p:nvSpPr>
          <p:cNvPr id="19" name="Oval 18">
            <a:extLst>
              <a:ext uri="{FF2B5EF4-FFF2-40B4-BE49-F238E27FC236}">
                <a16:creationId xmlns:a16="http://schemas.microsoft.com/office/drawing/2014/main" id="{CD4BE9B6-E701-1847-A811-327A634E34C4}"/>
              </a:ext>
            </a:extLst>
          </p:cNvPr>
          <p:cNvSpPr/>
          <p:nvPr/>
        </p:nvSpPr>
        <p:spPr>
          <a:xfrm>
            <a:off x="7827381" y="1339271"/>
            <a:ext cx="175180" cy="175181"/>
          </a:xfrm>
          <a:prstGeom prst="ellipse">
            <a:avLst/>
          </a:prstGeom>
          <a:solidFill>
            <a:schemeClr val="bg1"/>
          </a:solidFill>
          <a:ln w="76200">
            <a:solidFill>
              <a:srgbClr val="FCAA00"/>
            </a:solidFill>
          </a:ln>
          <a:effectLst>
            <a:outerShdw blurRad="50800" dist="254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0" name="Oval 19">
            <a:extLst>
              <a:ext uri="{FF2B5EF4-FFF2-40B4-BE49-F238E27FC236}">
                <a16:creationId xmlns:a16="http://schemas.microsoft.com/office/drawing/2014/main" id="{A89CC264-E387-334A-927D-E246AAAB03DD}"/>
              </a:ext>
            </a:extLst>
          </p:cNvPr>
          <p:cNvSpPr/>
          <p:nvPr/>
        </p:nvSpPr>
        <p:spPr>
          <a:xfrm>
            <a:off x="9976221" y="3899591"/>
            <a:ext cx="175180" cy="175181"/>
          </a:xfrm>
          <a:prstGeom prst="ellipse">
            <a:avLst/>
          </a:prstGeom>
          <a:solidFill>
            <a:schemeClr val="bg1"/>
          </a:solidFill>
          <a:ln w="76200">
            <a:solidFill>
              <a:srgbClr val="FCAA00"/>
            </a:solidFill>
          </a:ln>
          <a:effectLst>
            <a:outerShdw blurRad="50800" dist="254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21" name="Picture 20">
            <a:extLst>
              <a:ext uri="{FF2B5EF4-FFF2-40B4-BE49-F238E27FC236}">
                <a16:creationId xmlns:a16="http://schemas.microsoft.com/office/drawing/2014/main" id="{F90049F5-5E71-0F48-91CC-943EB97C9168}"/>
              </a:ext>
            </a:extLst>
          </p:cNvPr>
          <p:cNvPicPr>
            <a:picLocks noChangeAspect="1"/>
          </p:cNvPicPr>
          <p:nvPr/>
        </p:nvPicPr>
        <p:blipFill>
          <a:blip r:embed="rId2"/>
          <a:stretch>
            <a:fillRect/>
          </a:stretch>
        </p:blipFill>
        <p:spPr>
          <a:xfrm rot="9950168">
            <a:off x="8058796" y="4881641"/>
            <a:ext cx="463002" cy="394045"/>
          </a:xfrm>
          <a:prstGeom prst="rect">
            <a:avLst/>
          </a:prstGeom>
        </p:spPr>
      </p:pic>
      <p:sp>
        <p:nvSpPr>
          <p:cNvPr id="22" name="Rectangle 21">
            <a:extLst>
              <a:ext uri="{FF2B5EF4-FFF2-40B4-BE49-F238E27FC236}">
                <a16:creationId xmlns:a16="http://schemas.microsoft.com/office/drawing/2014/main" id="{DA5B26B6-5A0F-C242-9709-0184E149973B}"/>
              </a:ext>
            </a:extLst>
          </p:cNvPr>
          <p:cNvSpPr/>
          <p:nvPr/>
        </p:nvSpPr>
        <p:spPr>
          <a:xfrm>
            <a:off x="320040" y="650548"/>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23" name="Rectangle 22">
            <a:extLst>
              <a:ext uri="{FF2B5EF4-FFF2-40B4-BE49-F238E27FC236}">
                <a16:creationId xmlns:a16="http://schemas.microsoft.com/office/drawing/2014/main" id="{42664DF5-4C33-3F4F-948E-ACE37BBF4B96}"/>
              </a:ext>
            </a:extLst>
          </p:cNvPr>
          <p:cNvSpPr/>
          <p:nvPr/>
        </p:nvSpPr>
        <p:spPr>
          <a:xfrm>
            <a:off x="0" y="510693"/>
            <a:ext cx="228600" cy="932733"/>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29" name="Picture 28">
            <a:extLst>
              <a:ext uri="{FF2B5EF4-FFF2-40B4-BE49-F238E27FC236}">
                <a16:creationId xmlns:a16="http://schemas.microsoft.com/office/drawing/2014/main" id="{857C4681-5888-4146-9908-F8028E87A814}"/>
              </a:ext>
            </a:extLst>
          </p:cNvPr>
          <p:cNvPicPr>
            <a:picLocks noChangeAspect="1"/>
          </p:cNvPicPr>
          <p:nvPr/>
        </p:nvPicPr>
        <p:blipFill>
          <a:blip r:embed="rId3"/>
          <a:stretch>
            <a:fillRect/>
          </a:stretch>
        </p:blipFill>
        <p:spPr>
          <a:xfrm>
            <a:off x="11622398" y="0"/>
            <a:ext cx="314420" cy="733647"/>
          </a:xfrm>
          <a:prstGeom prst="rect">
            <a:avLst/>
          </a:prstGeom>
        </p:spPr>
      </p:pic>
    </p:spTree>
    <p:extLst>
      <p:ext uri="{BB962C8B-B14F-4D97-AF65-F5344CB8AC3E}">
        <p14:creationId xmlns:p14="http://schemas.microsoft.com/office/powerpoint/2010/main" val="3944596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E736C0-701A-DD4A-96A3-B56253E9CFF1}"/>
              </a:ext>
            </a:extLst>
          </p:cNvPr>
          <p:cNvSpPr/>
          <p:nvPr/>
        </p:nvSpPr>
        <p:spPr>
          <a:xfrm>
            <a:off x="0" y="4398264"/>
            <a:ext cx="12192000" cy="2459736"/>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 name="Rectangle 2">
            <a:extLst>
              <a:ext uri="{FF2B5EF4-FFF2-40B4-BE49-F238E27FC236}">
                <a16:creationId xmlns:a16="http://schemas.microsoft.com/office/drawing/2014/main" id="{0791F2B2-2148-E246-A9F1-3B588DAE69CF}"/>
              </a:ext>
            </a:extLst>
          </p:cNvPr>
          <p:cNvSpPr/>
          <p:nvPr/>
        </p:nvSpPr>
        <p:spPr>
          <a:xfrm>
            <a:off x="4283832" y="257539"/>
            <a:ext cx="3624336" cy="707886"/>
          </a:xfrm>
          <a:prstGeom prst="rect">
            <a:avLst/>
          </a:prstGeom>
        </p:spPr>
        <p:txBody>
          <a:bodyPr wrap="square">
            <a:spAutoFit/>
          </a:bodyPr>
          <a:lstStyle/>
          <a:p>
            <a:pPr algn="ctr"/>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4" name="Rectangle 3">
            <a:extLst>
              <a:ext uri="{FF2B5EF4-FFF2-40B4-BE49-F238E27FC236}">
                <a16:creationId xmlns:a16="http://schemas.microsoft.com/office/drawing/2014/main" id="{6AA598FB-1014-3140-97E3-BDA5AC1DA9F5}"/>
              </a:ext>
            </a:extLst>
          </p:cNvPr>
          <p:cNvSpPr/>
          <p:nvPr/>
        </p:nvSpPr>
        <p:spPr>
          <a:xfrm>
            <a:off x="444017" y="1627632"/>
            <a:ext cx="3428354" cy="4270248"/>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 name="Rectangle 4">
            <a:extLst>
              <a:ext uri="{FF2B5EF4-FFF2-40B4-BE49-F238E27FC236}">
                <a16:creationId xmlns:a16="http://schemas.microsoft.com/office/drawing/2014/main" id="{4E26A6B3-0DBB-AC4B-955F-DE4E475158D8}"/>
              </a:ext>
            </a:extLst>
          </p:cNvPr>
          <p:cNvSpPr/>
          <p:nvPr/>
        </p:nvSpPr>
        <p:spPr>
          <a:xfrm>
            <a:off x="409841" y="1923300"/>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 name="Rectangle 5">
            <a:extLst>
              <a:ext uri="{FF2B5EF4-FFF2-40B4-BE49-F238E27FC236}">
                <a16:creationId xmlns:a16="http://schemas.microsoft.com/office/drawing/2014/main" id="{FB51D884-A4CF-FE4F-B98C-80D2CF4FDC4D}"/>
              </a:ext>
            </a:extLst>
          </p:cNvPr>
          <p:cNvSpPr/>
          <p:nvPr/>
        </p:nvSpPr>
        <p:spPr>
          <a:xfrm>
            <a:off x="541321" y="2339529"/>
            <a:ext cx="3161999" cy="2643609"/>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You can find free icons on the website </a:t>
            </a:r>
            <a:r>
              <a:rPr lang="en-GB" sz="1400" dirty="0" err="1">
                <a:solidFill>
                  <a:srgbClr val="474A59"/>
                </a:solidFill>
                <a:latin typeface="Source Sans Pro" panose="020B0503030403020204" pitchFamily="34" charset="0"/>
              </a:rPr>
              <a:t>freeicons.com</a:t>
            </a:r>
            <a:r>
              <a:rPr lang="en-GB" sz="1400" dirty="0">
                <a:solidFill>
                  <a:srgbClr val="474A59"/>
                </a:solidFill>
                <a:latin typeface="Source Sans Pro" panose="020B0503030403020204" pitchFamily="34" charset="0"/>
              </a:rPr>
              <a:t>. Here you can read</a:t>
            </a:r>
          </a:p>
          <a:p>
            <a:pPr>
              <a:lnSpc>
                <a:spcPct val="150000"/>
              </a:lnSpc>
            </a:pPr>
            <a:r>
              <a:rPr lang="en-GB" sz="1400" dirty="0">
                <a:solidFill>
                  <a:srgbClr val="474A59"/>
                </a:solidFill>
                <a:latin typeface="Source Sans Pro" panose="020B0503030403020204" pitchFamily="34" charset="0"/>
              </a:rPr>
              <a:t>the description and the main idea</a:t>
            </a:r>
          </a:p>
          <a:p>
            <a:pPr>
              <a:lnSpc>
                <a:spcPct val="150000"/>
              </a:lnSpc>
            </a:pPr>
            <a:r>
              <a:rPr lang="en-GB" sz="1400" dirty="0">
                <a:solidFill>
                  <a:srgbClr val="474A59"/>
                </a:solidFill>
                <a:latin typeface="Source Sans Pro" panose="020B0503030403020204" pitchFamily="34" charset="0"/>
              </a:rPr>
              <a:t>of the slide. Please, when writing the text, do not leave hanging prepositions at the end of the line. Please, when writing the text, do not leave hanging prepositions at the end of the line.</a:t>
            </a:r>
            <a:endParaRPr lang="en-GB" sz="1400" dirty="0">
              <a:solidFill>
                <a:srgbClr val="474A59"/>
              </a:solidFill>
              <a:effectLst/>
              <a:latin typeface="Source Sans Pro" panose="020B0503030403020204" pitchFamily="34" charset="0"/>
            </a:endParaRPr>
          </a:p>
        </p:txBody>
      </p:sp>
      <p:sp>
        <p:nvSpPr>
          <p:cNvPr id="7" name="Rectangle 6">
            <a:extLst>
              <a:ext uri="{FF2B5EF4-FFF2-40B4-BE49-F238E27FC236}">
                <a16:creationId xmlns:a16="http://schemas.microsoft.com/office/drawing/2014/main" id="{18392BD6-6FCC-3744-991C-EA1B730246B3}"/>
              </a:ext>
            </a:extLst>
          </p:cNvPr>
          <p:cNvSpPr/>
          <p:nvPr/>
        </p:nvSpPr>
        <p:spPr>
          <a:xfrm>
            <a:off x="541321" y="1852975"/>
            <a:ext cx="1534367"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TITLE CARD 1</a:t>
            </a:r>
            <a:endParaRPr lang="en-GB" sz="1400" b="1" dirty="0">
              <a:solidFill>
                <a:srgbClr val="474A59"/>
              </a:solidFill>
              <a:effectLst/>
              <a:latin typeface="Source Sans Pro" panose="020B0503030403020204" pitchFamily="34" charset="0"/>
            </a:endParaRPr>
          </a:p>
        </p:txBody>
      </p:sp>
      <p:sp>
        <p:nvSpPr>
          <p:cNvPr id="10" name="Rectangle 9">
            <a:extLst>
              <a:ext uri="{FF2B5EF4-FFF2-40B4-BE49-F238E27FC236}">
                <a16:creationId xmlns:a16="http://schemas.microsoft.com/office/drawing/2014/main" id="{E680A927-4BAD-DC44-8223-0BD0AD9782AE}"/>
              </a:ext>
            </a:extLst>
          </p:cNvPr>
          <p:cNvSpPr/>
          <p:nvPr/>
        </p:nvSpPr>
        <p:spPr>
          <a:xfrm>
            <a:off x="4362335" y="1627632"/>
            <a:ext cx="3428354" cy="4270248"/>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1" name="Rectangle 10">
            <a:extLst>
              <a:ext uri="{FF2B5EF4-FFF2-40B4-BE49-F238E27FC236}">
                <a16:creationId xmlns:a16="http://schemas.microsoft.com/office/drawing/2014/main" id="{B9D75171-A062-934B-8DFD-35DCE59E5CB8}"/>
              </a:ext>
            </a:extLst>
          </p:cNvPr>
          <p:cNvSpPr/>
          <p:nvPr/>
        </p:nvSpPr>
        <p:spPr>
          <a:xfrm>
            <a:off x="4328159" y="1923300"/>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2" name="Rectangle 11">
            <a:extLst>
              <a:ext uri="{FF2B5EF4-FFF2-40B4-BE49-F238E27FC236}">
                <a16:creationId xmlns:a16="http://schemas.microsoft.com/office/drawing/2014/main" id="{FD74AB9C-7AB7-6C4F-B513-E8A489C504BA}"/>
              </a:ext>
            </a:extLst>
          </p:cNvPr>
          <p:cNvSpPr/>
          <p:nvPr/>
        </p:nvSpPr>
        <p:spPr>
          <a:xfrm>
            <a:off x="4459639" y="2339529"/>
            <a:ext cx="3161999" cy="2643609"/>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You can find free icons on the website </a:t>
            </a:r>
            <a:r>
              <a:rPr lang="en-GB" sz="1400" b="1" dirty="0" err="1">
                <a:solidFill>
                  <a:srgbClr val="474A59"/>
                </a:solidFill>
                <a:latin typeface="Source Sans Pro" panose="020B0503030403020204" pitchFamily="34" charset="0"/>
              </a:rPr>
              <a:t>freeicons.com</a:t>
            </a:r>
            <a:r>
              <a:rPr lang="en-GB" sz="1400" b="1" dirty="0">
                <a:solidFill>
                  <a:srgbClr val="474A59"/>
                </a:solidFill>
                <a:latin typeface="Source Sans Pro" panose="020B0503030403020204" pitchFamily="34" charset="0"/>
              </a:rPr>
              <a:t>. </a:t>
            </a:r>
            <a:r>
              <a:rPr lang="en-GB" sz="1400" dirty="0">
                <a:solidFill>
                  <a:srgbClr val="474A59"/>
                </a:solidFill>
                <a:latin typeface="Source Sans Pro" panose="020B0503030403020204" pitchFamily="34" charset="0"/>
              </a:rPr>
              <a:t>Here you can read</a:t>
            </a:r>
          </a:p>
          <a:p>
            <a:pPr>
              <a:lnSpc>
                <a:spcPct val="150000"/>
              </a:lnSpc>
            </a:pPr>
            <a:r>
              <a:rPr lang="en-GB" sz="1400" dirty="0">
                <a:solidFill>
                  <a:srgbClr val="474A59"/>
                </a:solidFill>
                <a:latin typeface="Source Sans Pro" panose="020B0503030403020204" pitchFamily="34" charset="0"/>
              </a:rPr>
              <a:t>the description and the main idea</a:t>
            </a:r>
          </a:p>
          <a:p>
            <a:pPr>
              <a:lnSpc>
                <a:spcPct val="150000"/>
              </a:lnSpc>
            </a:pPr>
            <a:r>
              <a:rPr lang="en-GB" sz="1400" dirty="0">
                <a:solidFill>
                  <a:srgbClr val="474A59"/>
                </a:solidFill>
                <a:latin typeface="Source Sans Pro" panose="020B0503030403020204" pitchFamily="34" charset="0"/>
              </a:rPr>
              <a:t>of the slide. Please, when writing the text, do not leave hanging prepositions at the end of the line. Please, when writing the text, do not leave hanging prepositions at the end of the line.</a:t>
            </a:r>
            <a:endParaRPr lang="en-GB" sz="1400" dirty="0">
              <a:solidFill>
                <a:srgbClr val="474A59"/>
              </a:solidFill>
              <a:effectLst/>
              <a:latin typeface="Source Sans Pro" panose="020B0503030403020204" pitchFamily="34" charset="0"/>
            </a:endParaRPr>
          </a:p>
        </p:txBody>
      </p:sp>
      <p:sp>
        <p:nvSpPr>
          <p:cNvPr id="13" name="Rectangle 12">
            <a:extLst>
              <a:ext uri="{FF2B5EF4-FFF2-40B4-BE49-F238E27FC236}">
                <a16:creationId xmlns:a16="http://schemas.microsoft.com/office/drawing/2014/main" id="{92A50074-D78D-9E41-9E3C-8A15C57A2390}"/>
              </a:ext>
            </a:extLst>
          </p:cNvPr>
          <p:cNvSpPr/>
          <p:nvPr/>
        </p:nvSpPr>
        <p:spPr>
          <a:xfrm>
            <a:off x="4459639" y="1852975"/>
            <a:ext cx="1534367"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TITLE CARD 2</a:t>
            </a:r>
            <a:endParaRPr lang="en-GB" sz="1400" b="1" dirty="0">
              <a:solidFill>
                <a:srgbClr val="474A59"/>
              </a:solidFill>
              <a:effectLst/>
              <a:latin typeface="Source Sans Pro" panose="020B0503030403020204" pitchFamily="34" charset="0"/>
            </a:endParaRPr>
          </a:p>
        </p:txBody>
      </p:sp>
      <p:sp>
        <p:nvSpPr>
          <p:cNvPr id="15" name="Rectangle 14">
            <a:extLst>
              <a:ext uri="{FF2B5EF4-FFF2-40B4-BE49-F238E27FC236}">
                <a16:creationId xmlns:a16="http://schemas.microsoft.com/office/drawing/2014/main" id="{F2B782E0-9AF0-E64B-A90C-BDE61438D6CB}"/>
              </a:ext>
            </a:extLst>
          </p:cNvPr>
          <p:cNvSpPr/>
          <p:nvPr/>
        </p:nvSpPr>
        <p:spPr>
          <a:xfrm>
            <a:off x="8280653" y="1627632"/>
            <a:ext cx="3428354" cy="4270248"/>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6" name="Rectangle 15">
            <a:extLst>
              <a:ext uri="{FF2B5EF4-FFF2-40B4-BE49-F238E27FC236}">
                <a16:creationId xmlns:a16="http://schemas.microsoft.com/office/drawing/2014/main" id="{BC366E39-25B3-E44A-830F-57B62C92FAA6}"/>
              </a:ext>
            </a:extLst>
          </p:cNvPr>
          <p:cNvSpPr/>
          <p:nvPr/>
        </p:nvSpPr>
        <p:spPr>
          <a:xfrm>
            <a:off x="8246477" y="1923300"/>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7" name="Rectangle 16">
            <a:extLst>
              <a:ext uri="{FF2B5EF4-FFF2-40B4-BE49-F238E27FC236}">
                <a16:creationId xmlns:a16="http://schemas.microsoft.com/office/drawing/2014/main" id="{85762CF6-A7B1-F145-B760-12CC6CE8D1DF}"/>
              </a:ext>
            </a:extLst>
          </p:cNvPr>
          <p:cNvSpPr/>
          <p:nvPr/>
        </p:nvSpPr>
        <p:spPr>
          <a:xfrm>
            <a:off x="8377957" y="2339529"/>
            <a:ext cx="3161999" cy="1997278"/>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You can find free icons on the website </a:t>
            </a:r>
            <a:r>
              <a:rPr lang="en-GB" sz="1400" b="1" dirty="0" err="1">
                <a:solidFill>
                  <a:srgbClr val="474A59"/>
                </a:solidFill>
                <a:latin typeface="Source Sans Pro" panose="020B0503030403020204" pitchFamily="34" charset="0"/>
              </a:rPr>
              <a:t>freeicons.com</a:t>
            </a:r>
            <a:r>
              <a:rPr lang="en-GB" sz="1400" b="1" dirty="0">
                <a:solidFill>
                  <a:srgbClr val="474A59"/>
                </a:solidFill>
                <a:latin typeface="Source Sans Pro" panose="020B0503030403020204" pitchFamily="34" charset="0"/>
              </a:rPr>
              <a:t>. </a:t>
            </a:r>
            <a:r>
              <a:rPr lang="en-GB" sz="1400" dirty="0">
                <a:solidFill>
                  <a:srgbClr val="474A59"/>
                </a:solidFill>
                <a:latin typeface="Source Sans Pro" panose="020B0503030403020204" pitchFamily="34" charset="0"/>
              </a:rPr>
              <a:t>Here you can read</a:t>
            </a:r>
          </a:p>
          <a:p>
            <a:pPr>
              <a:lnSpc>
                <a:spcPct val="150000"/>
              </a:lnSpc>
            </a:pPr>
            <a:r>
              <a:rPr lang="en-GB" sz="1400" dirty="0">
                <a:solidFill>
                  <a:srgbClr val="474A59"/>
                </a:solidFill>
                <a:latin typeface="Source Sans Pro" panose="020B0503030403020204" pitchFamily="34" charset="0"/>
              </a:rPr>
              <a:t>the description and the main idea</a:t>
            </a:r>
          </a:p>
          <a:p>
            <a:pPr>
              <a:lnSpc>
                <a:spcPct val="150000"/>
              </a:lnSpc>
            </a:pPr>
            <a:r>
              <a:rPr lang="en-GB" sz="1400" dirty="0">
                <a:solidFill>
                  <a:srgbClr val="474A59"/>
                </a:solidFill>
                <a:latin typeface="Source Sans Pro" panose="020B0503030403020204" pitchFamily="34" charset="0"/>
              </a:rPr>
              <a:t>of the slide. Please, when writing the text, do not leave hanging prepositions at the end of the line.</a:t>
            </a:r>
            <a:endParaRPr lang="en-GB" sz="1400" dirty="0">
              <a:solidFill>
                <a:srgbClr val="474A59"/>
              </a:solidFill>
              <a:effectLst/>
              <a:latin typeface="Source Sans Pro" panose="020B0503030403020204" pitchFamily="34" charset="0"/>
            </a:endParaRPr>
          </a:p>
        </p:txBody>
      </p:sp>
      <p:sp>
        <p:nvSpPr>
          <p:cNvPr id="18" name="Rectangle 17">
            <a:extLst>
              <a:ext uri="{FF2B5EF4-FFF2-40B4-BE49-F238E27FC236}">
                <a16:creationId xmlns:a16="http://schemas.microsoft.com/office/drawing/2014/main" id="{2D5718D3-AD3E-624B-8E86-6926B854C56C}"/>
              </a:ext>
            </a:extLst>
          </p:cNvPr>
          <p:cNvSpPr/>
          <p:nvPr/>
        </p:nvSpPr>
        <p:spPr>
          <a:xfrm>
            <a:off x="8377957" y="1852975"/>
            <a:ext cx="1534367"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TITLE CARD 3</a:t>
            </a:r>
            <a:endParaRPr lang="en-GB" sz="1400" b="1" dirty="0">
              <a:solidFill>
                <a:srgbClr val="474A59"/>
              </a:solidFill>
              <a:effectLst/>
              <a:latin typeface="Source Sans Pro" panose="020B0503030403020204" pitchFamily="34" charset="0"/>
            </a:endParaRPr>
          </a:p>
        </p:txBody>
      </p:sp>
      <p:grpSp>
        <p:nvGrpSpPr>
          <p:cNvPr id="34" name="Group 33">
            <a:extLst>
              <a:ext uri="{FF2B5EF4-FFF2-40B4-BE49-F238E27FC236}">
                <a16:creationId xmlns:a16="http://schemas.microsoft.com/office/drawing/2014/main" id="{DE3FC65D-5930-D44C-98EE-AD85AC0B0E3E}"/>
              </a:ext>
            </a:extLst>
          </p:cNvPr>
          <p:cNvGrpSpPr/>
          <p:nvPr/>
        </p:nvGrpSpPr>
        <p:grpSpPr>
          <a:xfrm>
            <a:off x="3450635" y="5390434"/>
            <a:ext cx="1482525" cy="304601"/>
            <a:chOff x="3385530" y="5885340"/>
            <a:chExt cx="1482525" cy="304601"/>
          </a:xfrm>
        </p:grpSpPr>
        <p:pic>
          <p:nvPicPr>
            <p:cNvPr id="35" name="Picture 34">
              <a:extLst>
                <a:ext uri="{FF2B5EF4-FFF2-40B4-BE49-F238E27FC236}">
                  <a16:creationId xmlns:a16="http://schemas.microsoft.com/office/drawing/2014/main" id="{AD8F79F4-E1B8-4D40-AA48-739C8861956B}"/>
                </a:ext>
              </a:extLst>
            </p:cNvPr>
            <p:cNvPicPr>
              <a:picLocks noChangeAspect="1"/>
            </p:cNvPicPr>
            <p:nvPr/>
          </p:nvPicPr>
          <p:blipFill>
            <a:blip r:embed="rId3"/>
            <a:stretch>
              <a:fillRect/>
            </a:stretch>
          </p:blipFill>
          <p:spPr>
            <a:xfrm>
              <a:off x="4510149" y="5885340"/>
              <a:ext cx="357906" cy="304601"/>
            </a:xfrm>
            <a:prstGeom prst="rect">
              <a:avLst/>
            </a:prstGeom>
          </p:spPr>
        </p:pic>
        <p:sp>
          <p:nvSpPr>
            <p:cNvPr id="36" name="Rectangle 35">
              <a:extLst>
                <a:ext uri="{FF2B5EF4-FFF2-40B4-BE49-F238E27FC236}">
                  <a16:creationId xmlns:a16="http://schemas.microsoft.com/office/drawing/2014/main" id="{A817D012-414B-574D-8561-D8F294A72CBE}"/>
                </a:ext>
              </a:extLst>
            </p:cNvPr>
            <p:cNvSpPr/>
            <p:nvPr/>
          </p:nvSpPr>
          <p:spPr>
            <a:xfrm>
              <a:off x="3560710" y="5990609"/>
              <a:ext cx="1032095" cy="96236"/>
            </a:xfrm>
            <a:prstGeom prst="rect">
              <a:avLst/>
            </a:prstGeom>
            <a:solidFill>
              <a:srgbClr val="FC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sp>
          <p:nvSpPr>
            <p:cNvPr id="37" name="Oval 36">
              <a:extLst>
                <a:ext uri="{FF2B5EF4-FFF2-40B4-BE49-F238E27FC236}">
                  <a16:creationId xmlns:a16="http://schemas.microsoft.com/office/drawing/2014/main" id="{32BF630B-E7F6-334F-AAA9-BA698A0B1701}"/>
                </a:ext>
              </a:extLst>
            </p:cNvPr>
            <p:cNvSpPr/>
            <p:nvPr/>
          </p:nvSpPr>
          <p:spPr>
            <a:xfrm>
              <a:off x="3385530" y="5948226"/>
              <a:ext cx="175180" cy="175181"/>
            </a:xfrm>
            <a:prstGeom prst="ellipse">
              <a:avLst/>
            </a:prstGeom>
            <a:solidFill>
              <a:schemeClr val="bg1"/>
            </a:solidFill>
            <a:ln w="76200">
              <a:solidFill>
                <a:srgbClr val="FCAA00"/>
              </a:solidFill>
            </a:ln>
            <a:effectLst>
              <a:outerShdw blurRad="266700" dist="25400" dir="264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grpSp>
      <p:grpSp>
        <p:nvGrpSpPr>
          <p:cNvPr id="38" name="Group 37">
            <a:extLst>
              <a:ext uri="{FF2B5EF4-FFF2-40B4-BE49-F238E27FC236}">
                <a16:creationId xmlns:a16="http://schemas.microsoft.com/office/drawing/2014/main" id="{560E6E03-B2A0-1244-9E99-6AE77EBE5C8D}"/>
              </a:ext>
            </a:extLst>
          </p:cNvPr>
          <p:cNvGrpSpPr/>
          <p:nvPr/>
        </p:nvGrpSpPr>
        <p:grpSpPr>
          <a:xfrm>
            <a:off x="7363417" y="5390434"/>
            <a:ext cx="1482525" cy="304601"/>
            <a:chOff x="3385530" y="5885340"/>
            <a:chExt cx="1482525" cy="304601"/>
          </a:xfrm>
        </p:grpSpPr>
        <p:pic>
          <p:nvPicPr>
            <p:cNvPr id="39" name="Picture 38">
              <a:extLst>
                <a:ext uri="{FF2B5EF4-FFF2-40B4-BE49-F238E27FC236}">
                  <a16:creationId xmlns:a16="http://schemas.microsoft.com/office/drawing/2014/main" id="{8FA21CA9-1006-5147-B547-F7083CA8A67E}"/>
                </a:ext>
              </a:extLst>
            </p:cNvPr>
            <p:cNvPicPr>
              <a:picLocks noChangeAspect="1"/>
            </p:cNvPicPr>
            <p:nvPr/>
          </p:nvPicPr>
          <p:blipFill>
            <a:blip r:embed="rId3"/>
            <a:stretch>
              <a:fillRect/>
            </a:stretch>
          </p:blipFill>
          <p:spPr>
            <a:xfrm>
              <a:off x="4510149" y="5885340"/>
              <a:ext cx="357906" cy="304601"/>
            </a:xfrm>
            <a:prstGeom prst="rect">
              <a:avLst/>
            </a:prstGeom>
          </p:spPr>
        </p:pic>
        <p:sp>
          <p:nvSpPr>
            <p:cNvPr id="40" name="Rectangle 39">
              <a:extLst>
                <a:ext uri="{FF2B5EF4-FFF2-40B4-BE49-F238E27FC236}">
                  <a16:creationId xmlns:a16="http://schemas.microsoft.com/office/drawing/2014/main" id="{46639D9A-650C-B143-BB8F-F6F4315344AB}"/>
                </a:ext>
              </a:extLst>
            </p:cNvPr>
            <p:cNvSpPr/>
            <p:nvPr/>
          </p:nvSpPr>
          <p:spPr>
            <a:xfrm>
              <a:off x="3560710" y="5990609"/>
              <a:ext cx="1032095" cy="96236"/>
            </a:xfrm>
            <a:prstGeom prst="rect">
              <a:avLst/>
            </a:prstGeom>
            <a:solidFill>
              <a:srgbClr val="FC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sp>
          <p:nvSpPr>
            <p:cNvPr id="41" name="Oval 40">
              <a:extLst>
                <a:ext uri="{FF2B5EF4-FFF2-40B4-BE49-F238E27FC236}">
                  <a16:creationId xmlns:a16="http://schemas.microsoft.com/office/drawing/2014/main" id="{C13C0B6F-819C-B745-8D09-079659AE49CD}"/>
                </a:ext>
              </a:extLst>
            </p:cNvPr>
            <p:cNvSpPr/>
            <p:nvPr/>
          </p:nvSpPr>
          <p:spPr>
            <a:xfrm>
              <a:off x="3385530" y="5948226"/>
              <a:ext cx="175180" cy="175181"/>
            </a:xfrm>
            <a:prstGeom prst="ellipse">
              <a:avLst/>
            </a:prstGeom>
            <a:solidFill>
              <a:schemeClr val="bg1"/>
            </a:solidFill>
            <a:ln w="76200">
              <a:solidFill>
                <a:srgbClr val="FCAA00"/>
              </a:solidFill>
            </a:ln>
            <a:effectLst>
              <a:outerShdw blurRad="266700" dist="25400" dir="264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grpSp>
      <p:pic>
        <p:nvPicPr>
          <p:cNvPr id="43" name="Picture 42">
            <a:extLst>
              <a:ext uri="{FF2B5EF4-FFF2-40B4-BE49-F238E27FC236}">
                <a16:creationId xmlns:a16="http://schemas.microsoft.com/office/drawing/2014/main" id="{BB2BEA9D-E488-1644-BE69-9D77A4724AE8}"/>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2313369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E736C0-701A-DD4A-96A3-B56253E9CFF1}"/>
              </a:ext>
            </a:extLst>
          </p:cNvPr>
          <p:cNvSpPr/>
          <p:nvPr/>
        </p:nvSpPr>
        <p:spPr>
          <a:xfrm>
            <a:off x="0" y="4398264"/>
            <a:ext cx="12192000" cy="2459736"/>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 name="Rectangle 2">
            <a:extLst>
              <a:ext uri="{FF2B5EF4-FFF2-40B4-BE49-F238E27FC236}">
                <a16:creationId xmlns:a16="http://schemas.microsoft.com/office/drawing/2014/main" id="{0791F2B2-2148-E246-A9F1-3B588DAE69CF}"/>
              </a:ext>
            </a:extLst>
          </p:cNvPr>
          <p:cNvSpPr/>
          <p:nvPr/>
        </p:nvSpPr>
        <p:spPr>
          <a:xfrm>
            <a:off x="4283832" y="257539"/>
            <a:ext cx="3624336" cy="707886"/>
          </a:xfrm>
          <a:prstGeom prst="rect">
            <a:avLst/>
          </a:prstGeom>
        </p:spPr>
        <p:txBody>
          <a:bodyPr wrap="square">
            <a:spAutoFit/>
          </a:bodyPr>
          <a:lstStyle/>
          <a:p>
            <a:pPr algn="ctr"/>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4" name="Rectangle 3">
            <a:extLst>
              <a:ext uri="{FF2B5EF4-FFF2-40B4-BE49-F238E27FC236}">
                <a16:creationId xmlns:a16="http://schemas.microsoft.com/office/drawing/2014/main" id="{6AA598FB-1014-3140-97E3-BDA5AC1DA9F5}"/>
              </a:ext>
            </a:extLst>
          </p:cNvPr>
          <p:cNvSpPr/>
          <p:nvPr/>
        </p:nvSpPr>
        <p:spPr>
          <a:xfrm>
            <a:off x="444017" y="1284525"/>
            <a:ext cx="2728951" cy="5109989"/>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 name="Rectangle 4">
            <a:extLst>
              <a:ext uri="{FF2B5EF4-FFF2-40B4-BE49-F238E27FC236}">
                <a16:creationId xmlns:a16="http://schemas.microsoft.com/office/drawing/2014/main" id="{4E26A6B3-0DBB-AC4B-955F-DE4E475158D8}"/>
              </a:ext>
            </a:extLst>
          </p:cNvPr>
          <p:cNvSpPr/>
          <p:nvPr/>
        </p:nvSpPr>
        <p:spPr>
          <a:xfrm>
            <a:off x="437739" y="1580194"/>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sp>
        <p:nvSpPr>
          <p:cNvPr id="6" name="Rectangle 5">
            <a:extLst>
              <a:ext uri="{FF2B5EF4-FFF2-40B4-BE49-F238E27FC236}">
                <a16:creationId xmlns:a16="http://schemas.microsoft.com/office/drawing/2014/main" id="{FB51D884-A4CF-FE4F-B98C-80D2CF4FDC4D}"/>
              </a:ext>
            </a:extLst>
          </p:cNvPr>
          <p:cNvSpPr/>
          <p:nvPr/>
        </p:nvSpPr>
        <p:spPr>
          <a:xfrm>
            <a:off x="541321" y="1996423"/>
            <a:ext cx="2485343" cy="3613105"/>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You can find free icons on the website </a:t>
            </a:r>
            <a:r>
              <a:rPr lang="en-GB" sz="1400" dirty="0" err="1">
                <a:solidFill>
                  <a:srgbClr val="474A59"/>
                </a:solidFill>
                <a:latin typeface="Source Sans Pro" panose="020B0503030403020204" pitchFamily="34" charset="0"/>
              </a:rPr>
              <a:t>freeicons.com</a:t>
            </a:r>
            <a:r>
              <a:rPr lang="en-GB" sz="1400" dirty="0">
                <a:solidFill>
                  <a:srgbClr val="474A59"/>
                </a:solidFill>
                <a:latin typeface="Source Sans Pro" panose="020B0503030403020204" pitchFamily="34" charset="0"/>
              </a:rPr>
              <a:t>. Here you can read the description and the main idea of the slide. Please, when writing the text, do not leave hanging prepositions at the end of the line. Please, when writing the text, do not leave hanging prepositions at the end of the line.</a:t>
            </a:r>
            <a:endParaRPr lang="en-GB" sz="1400" dirty="0">
              <a:solidFill>
                <a:srgbClr val="474A59"/>
              </a:solidFill>
              <a:effectLst/>
              <a:latin typeface="Source Sans Pro" panose="020B0503030403020204" pitchFamily="34" charset="0"/>
            </a:endParaRPr>
          </a:p>
        </p:txBody>
      </p:sp>
      <p:sp>
        <p:nvSpPr>
          <p:cNvPr id="7" name="Rectangle 6">
            <a:extLst>
              <a:ext uri="{FF2B5EF4-FFF2-40B4-BE49-F238E27FC236}">
                <a16:creationId xmlns:a16="http://schemas.microsoft.com/office/drawing/2014/main" id="{18392BD6-6FCC-3744-991C-EA1B730246B3}"/>
              </a:ext>
            </a:extLst>
          </p:cNvPr>
          <p:cNvSpPr/>
          <p:nvPr/>
        </p:nvSpPr>
        <p:spPr>
          <a:xfrm>
            <a:off x="569219" y="1509869"/>
            <a:ext cx="1534367"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TITLE CARD 1</a:t>
            </a:r>
            <a:endParaRPr lang="en-GB" sz="1400" b="1" dirty="0">
              <a:solidFill>
                <a:srgbClr val="474A59"/>
              </a:solidFill>
              <a:effectLst/>
              <a:latin typeface="Source Sans Pro" panose="020B0503030403020204" pitchFamily="34" charset="0"/>
            </a:endParaRPr>
          </a:p>
        </p:txBody>
      </p:sp>
      <p:sp>
        <p:nvSpPr>
          <p:cNvPr id="46" name="Rectangle 45">
            <a:extLst>
              <a:ext uri="{FF2B5EF4-FFF2-40B4-BE49-F238E27FC236}">
                <a16:creationId xmlns:a16="http://schemas.microsoft.com/office/drawing/2014/main" id="{CED62C05-5571-884D-9253-35CA3CD529D5}"/>
              </a:ext>
            </a:extLst>
          </p:cNvPr>
          <p:cNvSpPr/>
          <p:nvPr/>
        </p:nvSpPr>
        <p:spPr>
          <a:xfrm>
            <a:off x="3304448" y="1284525"/>
            <a:ext cx="2728951" cy="5109989"/>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7" name="Rectangle 46">
            <a:extLst>
              <a:ext uri="{FF2B5EF4-FFF2-40B4-BE49-F238E27FC236}">
                <a16:creationId xmlns:a16="http://schemas.microsoft.com/office/drawing/2014/main" id="{392868B9-5251-8144-88A5-270126037CC1}"/>
              </a:ext>
            </a:extLst>
          </p:cNvPr>
          <p:cNvSpPr/>
          <p:nvPr/>
        </p:nvSpPr>
        <p:spPr>
          <a:xfrm>
            <a:off x="3306410" y="1580194"/>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8" name="Rectangle 47">
            <a:extLst>
              <a:ext uri="{FF2B5EF4-FFF2-40B4-BE49-F238E27FC236}">
                <a16:creationId xmlns:a16="http://schemas.microsoft.com/office/drawing/2014/main" id="{AE2C2EA5-84C6-1641-8DDA-F4122F91CE68}"/>
              </a:ext>
            </a:extLst>
          </p:cNvPr>
          <p:cNvSpPr/>
          <p:nvPr/>
        </p:nvSpPr>
        <p:spPr>
          <a:xfrm>
            <a:off x="3401752" y="1996423"/>
            <a:ext cx="2485343" cy="3613105"/>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You can find free icons on the website </a:t>
            </a:r>
            <a:r>
              <a:rPr lang="en-GB" sz="1400" dirty="0" err="1">
                <a:solidFill>
                  <a:srgbClr val="474A59"/>
                </a:solidFill>
                <a:latin typeface="Source Sans Pro" panose="020B0503030403020204" pitchFamily="34" charset="0"/>
              </a:rPr>
              <a:t>freeicons.com</a:t>
            </a:r>
            <a:r>
              <a:rPr lang="en-GB" sz="1400" dirty="0">
                <a:solidFill>
                  <a:srgbClr val="474A59"/>
                </a:solidFill>
                <a:latin typeface="Source Sans Pro" panose="020B0503030403020204" pitchFamily="34" charset="0"/>
              </a:rPr>
              <a:t>. Here you can read the description and the main idea of the slide. Please, when writing the text, do not leave hanging prepositions at the end of the line. Please, when writing the text, do not leave hanging prepositions at the end of the line.</a:t>
            </a:r>
            <a:endParaRPr lang="en-GB" sz="1400" dirty="0">
              <a:solidFill>
                <a:srgbClr val="474A59"/>
              </a:solidFill>
              <a:effectLst/>
              <a:latin typeface="Source Sans Pro" panose="020B0503030403020204" pitchFamily="34" charset="0"/>
            </a:endParaRPr>
          </a:p>
        </p:txBody>
      </p:sp>
      <p:sp>
        <p:nvSpPr>
          <p:cNvPr id="49" name="Rectangle 48">
            <a:extLst>
              <a:ext uri="{FF2B5EF4-FFF2-40B4-BE49-F238E27FC236}">
                <a16:creationId xmlns:a16="http://schemas.microsoft.com/office/drawing/2014/main" id="{A4C36A29-2B64-4B47-B19B-466D911B333B}"/>
              </a:ext>
            </a:extLst>
          </p:cNvPr>
          <p:cNvSpPr/>
          <p:nvPr/>
        </p:nvSpPr>
        <p:spPr>
          <a:xfrm>
            <a:off x="3429652" y="1509869"/>
            <a:ext cx="1534367"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TITLE CARD 1</a:t>
            </a:r>
            <a:endParaRPr lang="en-GB" sz="1400" b="1" dirty="0">
              <a:solidFill>
                <a:srgbClr val="474A59"/>
              </a:solidFill>
              <a:effectLst/>
              <a:latin typeface="Source Sans Pro" panose="020B0503030403020204" pitchFamily="34" charset="0"/>
            </a:endParaRPr>
          </a:p>
        </p:txBody>
      </p:sp>
      <p:sp>
        <p:nvSpPr>
          <p:cNvPr id="56" name="Rectangle 55">
            <a:extLst>
              <a:ext uri="{FF2B5EF4-FFF2-40B4-BE49-F238E27FC236}">
                <a16:creationId xmlns:a16="http://schemas.microsoft.com/office/drawing/2014/main" id="{A2A90A49-ADCB-D149-8422-C65A3468ADB7}"/>
              </a:ext>
            </a:extLst>
          </p:cNvPr>
          <p:cNvSpPr/>
          <p:nvPr/>
        </p:nvSpPr>
        <p:spPr>
          <a:xfrm>
            <a:off x="6156641" y="1284525"/>
            <a:ext cx="2728951" cy="5109989"/>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7" name="Rectangle 56">
            <a:extLst>
              <a:ext uri="{FF2B5EF4-FFF2-40B4-BE49-F238E27FC236}">
                <a16:creationId xmlns:a16="http://schemas.microsoft.com/office/drawing/2014/main" id="{29F3F766-E3B9-D347-8681-988B26DA8AE4}"/>
              </a:ext>
            </a:extLst>
          </p:cNvPr>
          <p:cNvSpPr/>
          <p:nvPr/>
        </p:nvSpPr>
        <p:spPr>
          <a:xfrm>
            <a:off x="6158603" y="1580194"/>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8" name="Rectangle 57">
            <a:extLst>
              <a:ext uri="{FF2B5EF4-FFF2-40B4-BE49-F238E27FC236}">
                <a16:creationId xmlns:a16="http://schemas.microsoft.com/office/drawing/2014/main" id="{69A72957-B5BE-7846-897C-BB659A9E2832}"/>
              </a:ext>
            </a:extLst>
          </p:cNvPr>
          <p:cNvSpPr/>
          <p:nvPr/>
        </p:nvSpPr>
        <p:spPr>
          <a:xfrm>
            <a:off x="6253945" y="1996423"/>
            <a:ext cx="2485343" cy="3613105"/>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You can find free icons on the website </a:t>
            </a:r>
            <a:r>
              <a:rPr lang="en-GB" sz="1400" dirty="0" err="1">
                <a:solidFill>
                  <a:srgbClr val="474A59"/>
                </a:solidFill>
                <a:latin typeface="Source Sans Pro" panose="020B0503030403020204" pitchFamily="34" charset="0"/>
              </a:rPr>
              <a:t>freeicons.com</a:t>
            </a:r>
            <a:r>
              <a:rPr lang="en-GB" sz="1400" dirty="0">
                <a:solidFill>
                  <a:srgbClr val="474A59"/>
                </a:solidFill>
                <a:latin typeface="Source Sans Pro" panose="020B0503030403020204" pitchFamily="34" charset="0"/>
              </a:rPr>
              <a:t>. Here you can read the description and the main idea of the slide. Please, when writing the text, do not leave hanging prepositions at the end of the line. Please, when writing the text, do not leave hanging prepositions at the end of the line.</a:t>
            </a:r>
            <a:endParaRPr lang="en-GB" sz="1400" dirty="0">
              <a:solidFill>
                <a:srgbClr val="474A59"/>
              </a:solidFill>
              <a:effectLst/>
              <a:latin typeface="Source Sans Pro" panose="020B0503030403020204" pitchFamily="34" charset="0"/>
            </a:endParaRPr>
          </a:p>
        </p:txBody>
      </p:sp>
      <p:sp>
        <p:nvSpPr>
          <p:cNvPr id="59" name="Rectangle 58">
            <a:extLst>
              <a:ext uri="{FF2B5EF4-FFF2-40B4-BE49-F238E27FC236}">
                <a16:creationId xmlns:a16="http://schemas.microsoft.com/office/drawing/2014/main" id="{C97844CA-932F-734A-BF09-6A999E00FB2B}"/>
              </a:ext>
            </a:extLst>
          </p:cNvPr>
          <p:cNvSpPr/>
          <p:nvPr/>
        </p:nvSpPr>
        <p:spPr>
          <a:xfrm>
            <a:off x="6281845" y="1509869"/>
            <a:ext cx="1534367"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TITLE CARD 1</a:t>
            </a:r>
            <a:endParaRPr lang="en-GB" sz="1400" b="1" dirty="0">
              <a:solidFill>
                <a:srgbClr val="474A59"/>
              </a:solidFill>
              <a:effectLst/>
              <a:latin typeface="Source Sans Pro" panose="020B0503030403020204" pitchFamily="34" charset="0"/>
            </a:endParaRPr>
          </a:p>
        </p:txBody>
      </p:sp>
      <p:sp>
        <p:nvSpPr>
          <p:cNvPr id="61" name="Rectangle 60">
            <a:extLst>
              <a:ext uri="{FF2B5EF4-FFF2-40B4-BE49-F238E27FC236}">
                <a16:creationId xmlns:a16="http://schemas.microsoft.com/office/drawing/2014/main" id="{600DA320-796F-6B44-AD18-A24CE6399F56}"/>
              </a:ext>
            </a:extLst>
          </p:cNvPr>
          <p:cNvSpPr/>
          <p:nvPr/>
        </p:nvSpPr>
        <p:spPr>
          <a:xfrm>
            <a:off x="9008834" y="1284525"/>
            <a:ext cx="2728951" cy="5109989"/>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2" name="Rectangle 61">
            <a:extLst>
              <a:ext uri="{FF2B5EF4-FFF2-40B4-BE49-F238E27FC236}">
                <a16:creationId xmlns:a16="http://schemas.microsoft.com/office/drawing/2014/main" id="{21DF8D1B-9551-714C-B226-201F63D178C8}"/>
              </a:ext>
            </a:extLst>
          </p:cNvPr>
          <p:cNvSpPr/>
          <p:nvPr/>
        </p:nvSpPr>
        <p:spPr>
          <a:xfrm>
            <a:off x="9010796" y="1580194"/>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3" name="Rectangle 62">
            <a:extLst>
              <a:ext uri="{FF2B5EF4-FFF2-40B4-BE49-F238E27FC236}">
                <a16:creationId xmlns:a16="http://schemas.microsoft.com/office/drawing/2014/main" id="{FC68B4A8-285B-784D-90CD-143537A198D8}"/>
              </a:ext>
            </a:extLst>
          </p:cNvPr>
          <p:cNvSpPr/>
          <p:nvPr/>
        </p:nvSpPr>
        <p:spPr>
          <a:xfrm>
            <a:off x="9106138" y="1996423"/>
            <a:ext cx="2485343" cy="3613105"/>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You can find free icons on the website </a:t>
            </a:r>
            <a:r>
              <a:rPr lang="en-GB" sz="1400" dirty="0" err="1">
                <a:solidFill>
                  <a:srgbClr val="474A59"/>
                </a:solidFill>
                <a:latin typeface="Source Sans Pro" panose="020B0503030403020204" pitchFamily="34" charset="0"/>
              </a:rPr>
              <a:t>freeicons.com</a:t>
            </a:r>
            <a:r>
              <a:rPr lang="en-GB" sz="1400" dirty="0">
                <a:solidFill>
                  <a:srgbClr val="474A59"/>
                </a:solidFill>
                <a:latin typeface="Source Sans Pro" panose="020B0503030403020204" pitchFamily="34" charset="0"/>
              </a:rPr>
              <a:t>. Here you can read the description and the main idea of the slide. Please, when writing the text, do not leave hanging prepositions at the end of the line. Please, when writing the text, do not leave hanging prepositions at the end of the line.</a:t>
            </a:r>
            <a:endParaRPr lang="en-GB" sz="1400" dirty="0">
              <a:solidFill>
                <a:srgbClr val="474A59"/>
              </a:solidFill>
              <a:effectLst/>
              <a:latin typeface="Source Sans Pro" panose="020B0503030403020204" pitchFamily="34" charset="0"/>
            </a:endParaRPr>
          </a:p>
        </p:txBody>
      </p:sp>
      <p:sp>
        <p:nvSpPr>
          <p:cNvPr id="64" name="Rectangle 63">
            <a:extLst>
              <a:ext uri="{FF2B5EF4-FFF2-40B4-BE49-F238E27FC236}">
                <a16:creationId xmlns:a16="http://schemas.microsoft.com/office/drawing/2014/main" id="{120894A9-ECB5-2641-988A-45D40931A2F3}"/>
              </a:ext>
            </a:extLst>
          </p:cNvPr>
          <p:cNvSpPr/>
          <p:nvPr/>
        </p:nvSpPr>
        <p:spPr>
          <a:xfrm>
            <a:off x="9134038" y="1509869"/>
            <a:ext cx="1534367"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TITLE CARD 1</a:t>
            </a:r>
            <a:endParaRPr lang="en-GB" sz="1400" b="1" dirty="0">
              <a:solidFill>
                <a:srgbClr val="474A59"/>
              </a:solidFill>
              <a:effectLst/>
              <a:latin typeface="Source Sans Pro" panose="020B0503030403020204" pitchFamily="34" charset="0"/>
            </a:endParaRPr>
          </a:p>
        </p:txBody>
      </p:sp>
      <p:grpSp>
        <p:nvGrpSpPr>
          <p:cNvPr id="30" name="Group 29">
            <a:extLst>
              <a:ext uri="{FF2B5EF4-FFF2-40B4-BE49-F238E27FC236}">
                <a16:creationId xmlns:a16="http://schemas.microsoft.com/office/drawing/2014/main" id="{2F4C1D3E-8E97-E945-B18F-BFC2DC971E6A}"/>
              </a:ext>
            </a:extLst>
          </p:cNvPr>
          <p:cNvGrpSpPr/>
          <p:nvPr/>
        </p:nvGrpSpPr>
        <p:grpSpPr>
          <a:xfrm>
            <a:off x="2756652" y="5940449"/>
            <a:ext cx="1131944" cy="304601"/>
            <a:chOff x="3736111" y="5885340"/>
            <a:chExt cx="1131944" cy="304601"/>
          </a:xfrm>
        </p:grpSpPr>
        <p:pic>
          <p:nvPicPr>
            <p:cNvPr id="31" name="Picture 30">
              <a:extLst>
                <a:ext uri="{FF2B5EF4-FFF2-40B4-BE49-F238E27FC236}">
                  <a16:creationId xmlns:a16="http://schemas.microsoft.com/office/drawing/2014/main" id="{62601A0E-0B82-2E4A-83E9-88D81A575CC6}"/>
                </a:ext>
              </a:extLst>
            </p:cNvPr>
            <p:cNvPicPr>
              <a:picLocks noChangeAspect="1"/>
            </p:cNvPicPr>
            <p:nvPr/>
          </p:nvPicPr>
          <p:blipFill>
            <a:blip r:embed="rId3"/>
            <a:stretch>
              <a:fillRect/>
            </a:stretch>
          </p:blipFill>
          <p:spPr>
            <a:xfrm>
              <a:off x="4510149" y="5885340"/>
              <a:ext cx="357906" cy="304601"/>
            </a:xfrm>
            <a:prstGeom prst="rect">
              <a:avLst/>
            </a:prstGeom>
          </p:spPr>
        </p:pic>
        <p:sp>
          <p:nvSpPr>
            <p:cNvPr id="32" name="Rectangle 31">
              <a:extLst>
                <a:ext uri="{FF2B5EF4-FFF2-40B4-BE49-F238E27FC236}">
                  <a16:creationId xmlns:a16="http://schemas.microsoft.com/office/drawing/2014/main" id="{E0879CAE-D396-864C-BCCB-9D81268AF1F8}"/>
                </a:ext>
              </a:extLst>
            </p:cNvPr>
            <p:cNvSpPr/>
            <p:nvPr/>
          </p:nvSpPr>
          <p:spPr>
            <a:xfrm>
              <a:off x="3782718" y="5990609"/>
              <a:ext cx="810087" cy="92184"/>
            </a:xfrm>
            <a:prstGeom prst="rect">
              <a:avLst/>
            </a:prstGeom>
            <a:solidFill>
              <a:srgbClr val="FC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sp>
          <p:nvSpPr>
            <p:cNvPr id="33" name="Oval 32">
              <a:extLst>
                <a:ext uri="{FF2B5EF4-FFF2-40B4-BE49-F238E27FC236}">
                  <a16:creationId xmlns:a16="http://schemas.microsoft.com/office/drawing/2014/main" id="{F3CABEFF-E6F1-B74C-BFC5-5187B206FEB2}"/>
                </a:ext>
              </a:extLst>
            </p:cNvPr>
            <p:cNvSpPr/>
            <p:nvPr/>
          </p:nvSpPr>
          <p:spPr>
            <a:xfrm>
              <a:off x="3736111" y="5948226"/>
              <a:ext cx="175180" cy="175181"/>
            </a:xfrm>
            <a:prstGeom prst="ellipse">
              <a:avLst/>
            </a:prstGeom>
            <a:solidFill>
              <a:schemeClr val="bg1"/>
            </a:solidFill>
            <a:ln w="76200">
              <a:solidFill>
                <a:srgbClr val="FCAA00"/>
              </a:solidFill>
            </a:ln>
            <a:effectLst>
              <a:outerShdw blurRad="266700" dist="25400" dir="264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grpSp>
      <p:grpSp>
        <p:nvGrpSpPr>
          <p:cNvPr id="65" name="Group 64">
            <a:extLst>
              <a:ext uri="{FF2B5EF4-FFF2-40B4-BE49-F238E27FC236}">
                <a16:creationId xmlns:a16="http://schemas.microsoft.com/office/drawing/2014/main" id="{6ECDE423-7E89-2749-B8BD-0B4E283D2558}"/>
              </a:ext>
            </a:extLst>
          </p:cNvPr>
          <p:cNvGrpSpPr/>
          <p:nvPr/>
        </p:nvGrpSpPr>
        <p:grpSpPr>
          <a:xfrm>
            <a:off x="5609856" y="5940449"/>
            <a:ext cx="1131944" cy="304601"/>
            <a:chOff x="3736111" y="5885340"/>
            <a:chExt cx="1131944" cy="304601"/>
          </a:xfrm>
        </p:grpSpPr>
        <p:pic>
          <p:nvPicPr>
            <p:cNvPr id="66" name="Picture 65">
              <a:extLst>
                <a:ext uri="{FF2B5EF4-FFF2-40B4-BE49-F238E27FC236}">
                  <a16:creationId xmlns:a16="http://schemas.microsoft.com/office/drawing/2014/main" id="{76C05447-2199-774E-A364-3207523EDF51}"/>
                </a:ext>
              </a:extLst>
            </p:cNvPr>
            <p:cNvPicPr>
              <a:picLocks noChangeAspect="1"/>
            </p:cNvPicPr>
            <p:nvPr/>
          </p:nvPicPr>
          <p:blipFill>
            <a:blip r:embed="rId3"/>
            <a:stretch>
              <a:fillRect/>
            </a:stretch>
          </p:blipFill>
          <p:spPr>
            <a:xfrm>
              <a:off x="4510149" y="5885340"/>
              <a:ext cx="357906" cy="304601"/>
            </a:xfrm>
            <a:prstGeom prst="rect">
              <a:avLst/>
            </a:prstGeom>
          </p:spPr>
        </p:pic>
        <p:sp>
          <p:nvSpPr>
            <p:cNvPr id="67" name="Rectangle 66">
              <a:extLst>
                <a:ext uri="{FF2B5EF4-FFF2-40B4-BE49-F238E27FC236}">
                  <a16:creationId xmlns:a16="http://schemas.microsoft.com/office/drawing/2014/main" id="{74491470-7BDF-A348-827B-9F91FA51EAD8}"/>
                </a:ext>
              </a:extLst>
            </p:cNvPr>
            <p:cNvSpPr/>
            <p:nvPr/>
          </p:nvSpPr>
          <p:spPr>
            <a:xfrm>
              <a:off x="3782718" y="5990609"/>
              <a:ext cx="810087" cy="92184"/>
            </a:xfrm>
            <a:prstGeom prst="rect">
              <a:avLst/>
            </a:prstGeom>
            <a:solidFill>
              <a:srgbClr val="FC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sp>
          <p:nvSpPr>
            <p:cNvPr id="68" name="Oval 67">
              <a:extLst>
                <a:ext uri="{FF2B5EF4-FFF2-40B4-BE49-F238E27FC236}">
                  <a16:creationId xmlns:a16="http://schemas.microsoft.com/office/drawing/2014/main" id="{3B852501-1905-1C4A-A0D6-658D8F04148C}"/>
                </a:ext>
              </a:extLst>
            </p:cNvPr>
            <p:cNvSpPr/>
            <p:nvPr/>
          </p:nvSpPr>
          <p:spPr>
            <a:xfrm>
              <a:off x="3736111" y="5948226"/>
              <a:ext cx="175180" cy="175181"/>
            </a:xfrm>
            <a:prstGeom prst="ellipse">
              <a:avLst/>
            </a:prstGeom>
            <a:solidFill>
              <a:schemeClr val="bg1"/>
            </a:solidFill>
            <a:ln w="76200">
              <a:solidFill>
                <a:srgbClr val="FCAA00"/>
              </a:solidFill>
            </a:ln>
            <a:effectLst>
              <a:outerShdw blurRad="266700" dist="25400" dir="264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grpSp>
      <p:grpSp>
        <p:nvGrpSpPr>
          <p:cNvPr id="69" name="Group 68">
            <a:extLst>
              <a:ext uri="{FF2B5EF4-FFF2-40B4-BE49-F238E27FC236}">
                <a16:creationId xmlns:a16="http://schemas.microsoft.com/office/drawing/2014/main" id="{719C9FEF-5FA8-894D-91F6-226C9AF66298}"/>
              </a:ext>
            </a:extLst>
          </p:cNvPr>
          <p:cNvGrpSpPr/>
          <p:nvPr/>
        </p:nvGrpSpPr>
        <p:grpSpPr>
          <a:xfrm>
            <a:off x="8462784" y="5940449"/>
            <a:ext cx="1131944" cy="304601"/>
            <a:chOff x="3736111" y="5885340"/>
            <a:chExt cx="1131944" cy="304601"/>
          </a:xfrm>
        </p:grpSpPr>
        <p:pic>
          <p:nvPicPr>
            <p:cNvPr id="70" name="Picture 69">
              <a:extLst>
                <a:ext uri="{FF2B5EF4-FFF2-40B4-BE49-F238E27FC236}">
                  <a16:creationId xmlns:a16="http://schemas.microsoft.com/office/drawing/2014/main" id="{D5D0FA7C-755A-9043-B6D3-B63C40EB783A}"/>
                </a:ext>
              </a:extLst>
            </p:cNvPr>
            <p:cNvPicPr>
              <a:picLocks noChangeAspect="1"/>
            </p:cNvPicPr>
            <p:nvPr/>
          </p:nvPicPr>
          <p:blipFill>
            <a:blip r:embed="rId3"/>
            <a:stretch>
              <a:fillRect/>
            </a:stretch>
          </p:blipFill>
          <p:spPr>
            <a:xfrm>
              <a:off x="4510149" y="5885340"/>
              <a:ext cx="357906" cy="304601"/>
            </a:xfrm>
            <a:prstGeom prst="rect">
              <a:avLst/>
            </a:prstGeom>
          </p:spPr>
        </p:pic>
        <p:sp>
          <p:nvSpPr>
            <p:cNvPr id="71" name="Rectangle 70">
              <a:extLst>
                <a:ext uri="{FF2B5EF4-FFF2-40B4-BE49-F238E27FC236}">
                  <a16:creationId xmlns:a16="http://schemas.microsoft.com/office/drawing/2014/main" id="{753C7B51-26AB-8F4E-95A8-1BAC395EDCC7}"/>
                </a:ext>
              </a:extLst>
            </p:cNvPr>
            <p:cNvSpPr/>
            <p:nvPr/>
          </p:nvSpPr>
          <p:spPr>
            <a:xfrm>
              <a:off x="3782718" y="5990609"/>
              <a:ext cx="810087" cy="92184"/>
            </a:xfrm>
            <a:prstGeom prst="rect">
              <a:avLst/>
            </a:prstGeom>
            <a:solidFill>
              <a:srgbClr val="FC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sp>
          <p:nvSpPr>
            <p:cNvPr id="72" name="Oval 71">
              <a:extLst>
                <a:ext uri="{FF2B5EF4-FFF2-40B4-BE49-F238E27FC236}">
                  <a16:creationId xmlns:a16="http://schemas.microsoft.com/office/drawing/2014/main" id="{16EEDD44-DC11-5642-A4B8-E56D684E69E1}"/>
                </a:ext>
              </a:extLst>
            </p:cNvPr>
            <p:cNvSpPr/>
            <p:nvPr/>
          </p:nvSpPr>
          <p:spPr>
            <a:xfrm>
              <a:off x="3736111" y="5948226"/>
              <a:ext cx="175180" cy="175181"/>
            </a:xfrm>
            <a:prstGeom prst="ellipse">
              <a:avLst/>
            </a:prstGeom>
            <a:solidFill>
              <a:schemeClr val="bg1"/>
            </a:solidFill>
            <a:ln w="76200">
              <a:solidFill>
                <a:srgbClr val="FCAA00"/>
              </a:solidFill>
            </a:ln>
            <a:effectLst>
              <a:outerShdw blurRad="266700" dist="25400" dir="264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grpSp>
      <p:pic>
        <p:nvPicPr>
          <p:cNvPr id="74" name="Picture 73">
            <a:extLst>
              <a:ext uri="{FF2B5EF4-FFF2-40B4-BE49-F238E27FC236}">
                <a16:creationId xmlns:a16="http://schemas.microsoft.com/office/drawing/2014/main" id="{C634EE97-69A7-A34D-9886-7241022A24C1}"/>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1244523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3E5CFB-E6AD-6543-8495-952EA5705D16}"/>
              </a:ext>
            </a:extLst>
          </p:cNvPr>
          <p:cNvSpPr/>
          <p:nvPr/>
        </p:nvSpPr>
        <p:spPr>
          <a:xfrm>
            <a:off x="1961504" y="2533174"/>
            <a:ext cx="8268992" cy="1015663"/>
          </a:xfrm>
          <a:prstGeom prst="rect">
            <a:avLst/>
          </a:prstGeom>
        </p:spPr>
        <p:txBody>
          <a:bodyPr wrap="square">
            <a:spAutoFit/>
          </a:bodyPr>
          <a:lstStyle/>
          <a:p>
            <a:pPr algn="ctr"/>
            <a:r>
              <a:rPr lang="en-GB" sz="6000" b="1" dirty="0">
                <a:solidFill>
                  <a:srgbClr val="F5F6FA"/>
                </a:solidFill>
                <a:effectLst/>
                <a:latin typeface="Museo Slab 1000" panose="02000000000000000000" pitchFamily="2" charset="77"/>
              </a:rPr>
              <a:t>ONE LINE HEADER</a:t>
            </a:r>
          </a:p>
        </p:txBody>
      </p:sp>
      <p:sp>
        <p:nvSpPr>
          <p:cNvPr id="3" name="Rectangle 2">
            <a:extLst>
              <a:ext uri="{FF2B5EF4-FFF2-40B4-BE49-F238E27FC236}">
                <a16:creationId xmlns:a16="http://schemas.microsoft.com/office/drawing/2014/main" id="{E3476D7A-6B98-8C43-A2F3-C0FA3140625D}"/>
              </a:ext>
            </a:extLst>
          </p:cNvPr>
          <p:cNvSpPr/>
          <p:nvPr/>
        </p:nvSpPr>
        <p:spPr>
          <a:xfrm>
            <a:off x="3987241" y="2994838"/>
            <a:ext cx="4217517" cy="553998"/>
          </a:xfrm>
          <a:prstGeom prst="rect">
            <a:avLst/>
          </a:prstGeom>
        </p:spPr>
        <p:txBody>
          <a:bodyPr wrap="square">
            <a:spAutoFit/>
          </a:bodyPr>
          <a:lstStyle/>
          <a:p>
            <a:pPr algn="ctr"/>
            <a:r>
              <a:rPr lang="en-GB" sz="3000" b="1" dirty="0">
                <a:gradFill>
                  <a:gsLst>
                    <a:gs pos="83000">
                      <a:srgbClr val="5214CC"/>
                    </a:gs>
                    <a:gs pos="0">
                      <a:srgbClr val="008DD4"/>
                    </a:gs>
                  </a:gsLst>
                  <a:lin ang="19200000" scaled="0"/>
                </a:gradFill>
                <a:effectLst/>
                <a:latin typeface="Museo Slab 1000" panose="02000000000000000000" pitchFamily="2" charset="77"/>
              </a:rPr>
              <a:t>ONE LINE HEADER</a:t>
            </a:r>
          </a:p>
        </p:txBody>
      </p:sp>
      <p:pic>
        <p:nvPicPr>
          <p:cNvPr id="7" name="Picture 6">
            <a:extLst>
              <a:ext uri="{FF2B5EF4-FFF2-40B4-BE49-F238E27FC236}">
                <a16:creationId xmlns:a16="http://schemas.microsoft.com/office/drawing/2014/main" id="{9ECE17E4-F784-1346-925A-7B0C3AFD5FAC}"/>
              </a:ext>
            </a:extLst>
          </p:cNvPr>
          <p:cNvPicPr>
            <a:picLocks noChangeAspect="1"/>
          </p:cNvPicPr>
          <p:nvPr/>
        </p:nvPicPr>
        <p:blipFill>
          <a:blip r:embed="rId2"/>
          <a:stretch>
            <a:fillRect/>
          </a:stretch>
        </p:blipFill>
        <p:spPr>
          <a:xfrm>
            <a:off x="11622398" y="0"/>
            <a:ext cx="314420" cy="733647"/>
          </a:xfrm>
          <a:prstGeom prst="rect">
            <a:avLst/>
          </a:prstGeom>
        </p:spPr>
      </p:pic>
      <p:pic>
        <p:nvPicPr>
          <p:cNvPr id="6" name="Picture 5">
            <a:extLst>
              <a:ext uri="{FF2B5EF4-FFF2-40B4-BE49-F238E27FC236}">
                <a16:creationId xmlns:a16="http://schemas.microsoft.com/office/drawing/2014/main" id="{D5341F0C-6E4A-8F4A-B641-9A11002D69F6}"/>
              </a:ext>
            </a:extLst>
          </p:cNvPr>
          <p:cNvPicPr>
            <a:picLocks noChangeAspect="1"/>
          </p:cNvPicPr>
          <p:nvPr/>
        </p:nvPicPr>
        <p:blipFill>
          <a:blip r:embed="rId3"/>
          <a:stretch>
            <a:fillRect/>
          </a:stretch>
        </p:blipFill>
        <p:spPr>
          <a:xfrm>
            <a:off x="5745457" y="4119148"/>
            <a:ext cx="836371" cy="889595"/>
          </a:xfrm>
          <a:prstGeom prst="rect">
            <a:avLst/>
          </a:prstGeom>
        </p:spPr>
      </p:pic>
    </p:spTree>
    <p:extLst>
      <p:ext uri="{BB962C8B-B14F-4D97-AF65-F5344CB8AC3E}">
        <p14:creationId xmlns:p14="http://schemas.microsoft.com/office/powerpoint/2010/main" val="849949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532A0-51BC-544A-B757-6E5DB8904F70}"/>
              </a:ext>
            </a:extLst>
          </p:cNvPr>
          <p:cNvSpPr/>
          <p:nvPr/>
        </p:nvSpPr>
        <p:spPr>
          <a:xfrm>
            <a:off x="0" y="1314450"/>
            <a:ext cx="12192000" cy="4065814"/>
          </a:xfrm>
          <a:prstGeom prst="rect">
            <a:avLst/>
          </a:prstGeom>
          <a:solidFill>
            <a:srgbClr val="1D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2" name="Picture 1">
            <a:extLst>
              <a:ext uri="{FF2B5EF4-FFF2-40B4-BE49-F238E27FC236}">
                <a16:creationId xmlns:a16="http://schemas.microsoft.com/office/drawing/2014/main" id="{B9A77E3D-E397-4749-A0A1-E575B1749265}"/>
              </a:ext>
            </a:extLst>
          </p:cNvPr>
          <p:cNvPicPr>
            <a:picLocks noChangeAspect="1"/>
          </p:cNvPicPr>
          <p:nvPr/>
        </p:nvPicPr>
        <p:blipFill>
          <a:blip r:embed="rId2"/>
          <a:stretch>
            <a:fillRect/>
          </a:stretch>
        </p:blipFill>
        <p:spPr>
          <a:xfrm>
            <a:off x="785080" y="981074"/>
            <a:ext cx="965200" cy="666750"/>
          </a:xfrm>
          <a:prstGeom prst="rect">
            <a:avLst/>
          </a:prstGeom>
        </p:spPr>
      </p:pic>
      <p:sp>
        <p:nvSpPr>
          <p:cNvPr id="4" name="Rectangle 3">
            <a:extLst>
              <a:ext uri="{FF2B5EF4-FFF2-40B4-BE49-F238E27FC236}">
                <a16:creationId xmlns:a16="http://schemas.microsoft.com/office/drawing/2014/main" id="{B8271276-52E8-2A4B-B95A-677042E6D89F}"/>
              </a:ext>
            </a:extLst>
          </p:cNvPr>
          <p:cNvSpPr/>
          <p:nvPr/>
        </p:nvSpPr>
        <p:spPr>
          <a:xfrm>
            <a:off x="1750280" y="2070084"/>
            <a:ext cx="8691440" cy="2554545"/>
          </a:xfrm>
          <a:prstGeom prst="rect">
            <a:avLst/>
          </a:prstGeom>
          <a:noFill/>
        </p:spPr>
        <p:txBody>
          <a:bodyPr wrap="square">
            <a:spAutoFit/>
          </a:bodyPr>
          <a:lstStyle/>
          <a:p>
            <a:pPr algn="ctr"/>
            <a:r>
              <a:rPr lang="en-GB" sz="4000" b="1" dirty="0">
                <a:gradFill>
                  <a:gsLst>
                    <a:gs pos="83000">
                      <a:srgbClr val="5214CC"/>
                    </a:gs>
                    <a:gs pos="0">
                      <a:srgbClr val="008DD4"/>
                    </a:gs>
                  </a:gsLst>
                  <a:lin ang="19200000" scaled="0"/>
                </a:gradFill>
                <a:latin typeface="Museo Slab 1000" panose="02000000000000000000" pitchFamily="2" charset="77"/>
              </a:rPr>
              <a:t>focus on one thing. </a:t>
            </a:r>
            <a:r>
              <a:rPr lang="en-GB" sz="4000" b="1" dirty="0">
                <a:solidFill>
                  <a:schemeClr val="bg1"/>
                </a:solidFill>
                <a:latin typeface="Museo Slab 1000" panose="02000000000000000000" pitchFamily="2" charset="77"/>
              </a:rPr>
              <a:t>choose just one feature that will set your design apart. exactly. just one, not two, not three or four.</a:t>
            </a:r>
            <a:endParaRPr lang="en-GB" sz="4000" b="1" dirty="0">
              <a:solidFill>
                <a:schemeClr val="bg1"/>
              </a:solidFill>
              <a:effectLst/>
              <a:latin typeface="Museo Slab 1000" panose="02000000000000000000" pitchFamily="2" charset="77"/>
            </a:endParaRPr>
          </a:p>
        </p:txBody>
      </p:sp>
      <p:pic>
        <p:nvPicPr>
          <p:cNvPr id="5" name="Picture 4">
            <a:extLst>
              <a:ext uri="{FF2B5EF4-FFF2-40B4-BE49-F238E27FC236}">
                <a16:creationId xmlns:a16="http://schemas.microsoft.com/office/drawing/2014/main" id="{DF794268-ADF8-0040-A7A0-587FACA2FAF0}"/>
              </a:ext>
            </a:extLst>
          </p:cNvPr>
          <p:cNvPicPr>
            <a:picLocks noChangeAspect="1"/>
          </p:cNvPicPr>
          <p:nvPr/>
        </p:nvPicPr>
        <p:blipFill>
          <a:blip r:embed="rId2"/>
          <a:stretch>
            <a:fillRect/>
          </a:stretch>
        </p:blipFill>
        <p:spPr>
          <a:xfrm rot="10800000">
            <a:off x="10441720" y="5046888"/>
            <a:ext cx="965200" cy="666750"/>
          </a:xfrm>
          <a:prstGeom prst="rect">
            <a:avLst/>
          </a:prstGeom>
        </p:spPr>
      </p:pic>
      <p:sp>
        <p:nvSpPr>
          <p:cNvPr id="6" name="Rectangle 5">
            <a:extLst>
              <a:ext uri="{FF2B5EF4-FFF2-40B4-BE49-F238E27FC236}">
                <a16:creationId xmlns:a16="http://schemas.microsoft.com/office/drawing/2014/main" id="{2C48D5CA-69B7-B546-A826-2F1E692922F5}"/>
              </a:ext>
            </a:extLst>
          </p:cNvPr>
          <p:cNvSpPr/>
          <p:nvPr/>
        </p:nvSpPr>
        <p:spPr>
          <a:xfrm>
            <a:off x="1978994" y="2644110"/>
            <a:ext cx="5087925" cy="93034"/>
          </a:xfrm>
          <a:prstGeom prst="rect">
            <a:avLst/>
          </a:prstGeom>
          <a:gradFill>
            <a:gsLst>
              <a:gs pos="83000">
                <a:srgbClr val="5214CC"/>
              </a:gs>
              <a:gs pos="0">
                <a:srgbClr val="008DD4"/>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2569C189-0836-8841-8858-C8D9030D262E}"/>
              </a:ext>
            </a:extLst>
          </p:cNvPr>
          <p:cNvSpPr/>
          <p:nvPr/>
        </p:nvSpPr>
        <p:spPr>
          <a:xfrm>
            <a:off x="3346600" y="5868113"/>
            <a:ext cx="5498799" cy="303929"/>
          </a:xfrm>
          <a:prstGeom prst="rect">
            <a:avLst/>
          </a:prstGeom>
        </p:spPr>
        <p:txBody>
          <a:bodyPr wrap="square">
            <a:spAutoFit/>
          </a:bodyPr>
          <a:lstStyle/>
          <a:p>
            <a:pPr algn="ctr">
              <a:lnSpc>
                <a:spcPct val="150000"/>
              </a:lnSpc>
            </a:pPr>
            <a:r>
              <a:rPr lang="en-GB" sz="1000" spc="300" dirty="0">
                <a:solidFill>
                  <a:srgbClr val="474A59"/>
                </a:solidFill>
                <a:latin typeface="Source Sans Pro" panose="020B0503030403020204" pitchFamily="34" charset="0"/>
                <a:ea typeface="Source Sans Pro" panose="020B0503030403020204" pitchFamily="34" charset="0"/>
              </a:rPr>
              <a:t>— NAME SURNAME</a:t>
            </a:r>
            <a:endParaRPr lang="en-GB" sz="1000" spc="300" dirty="0">
              <a:solidFill>
                <a:srgbClr val="474A59"/>
              </a:solidFill>
              <a:effectLst/>
              <a:latin typeface="Source Sans Pro" panose="020B0503030403020204" pitchFamily="34" charset="0"/>
              <a:ea typeface="Source Sans Pro" panose="020B0503030403020204" pitchFamily="34" charset="0"/>
            </a:endParaRPr>
          </a:p>
        </p:txBody>
      </p:sp>
      <p:pic>
        <p:nvPicPr>
          <p:cNvPr id="10" name="Picture 9">
            <a:extLst>
              <a:ext uri="{FF2B5EF4-FFF2-40B4-BE49-F238E27FC236}">
                <a16:creationId xmlns:a16="http://schemas.microsoft.com/office/drawing/2014/main" id="{66FE4713-F59C-DB43-ADC1-BB1C0EC6B2EF}"/>
              </a:ext>
            </a:extLst>
          </p:cNvPr>
          <p:cNvPicPr>
            <a:picLocks noChangeAspect="1"/>
          </p:cNvPicPr>
          <p:nvPr/>
        </p:nvPicPr>
        <p:blipFill>
          <a:blip r:embed="rId3"/>
          <a:stretch>
            <a:fillRect/>
          </a:stretch>
        </p:blipFill>
        <p:spPr>
          <a:xfrm>
            <a:off x="11622398" y="0"/>
            <a:ext cx="314420" cy="733647"/>
          </a:xfrm>
          <a:prstGeom prst="rect">
            <a:avLst/>
          </a:prstGeom>
        </p:spPr>
      </p:pic>
    </p:spTree>
    <p:extLst>
      <p:ext uri="{BB962C8B-B14F-4D97-AF65-F5344CB8AC3E}">
        <p14:creationId xmlns:p14="http://schemas.microsoft.com/office/powerpoint/2010/main" val="65551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B1FB6B-6F3A-E94F-9AB1-C7F38C787EB0}"/>
              </a:ext>
            </a:extLst>
          </p:cNvPr>
          <p:cNvSpPr/>
          <p:nvPr/>
        </p:nvSpPr>
        <p:spPr>
          <a:xfrm>
            <a:off x="0" y="3709"/>
            <a:ext cx="12188952" cy="6858000"/>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 name="Rectangle 4">
            <a:extLst>
              <a:ext uri="{FF2B5EF4-FFF2-40B4-BE49-F238E27FC236}">
                <a16:creationId xmlns:a16="http://schemas.microsoft.com/office/drawing/2014/main" id="{2D40C43E-B490-FB4F-B71B-1F391E9FAAB0}"/>
              </a:ext>
            </a:extLst>
          </p:cNvPr>
          <p:cNvSpPr/>
          <p:nvPr/>
        </p:nvSpPr>
        <p:spPr>
          <a:xfrm>
            <a:off x="-122763" y="5186375"/>
            <a:ext cx="8268992" cy="1938992"/>
          </a:xfrm>
          <a:prstGeom prst="rect">
            <a:avLst/>
          </a:prstGeom>
          <a:noFill/>
          <a:effectLst>
            <a:reflection endPos="0" dist="50800" dir="5400000" sy="-100000" algn="bl" rotWithShape="0"/>
          </a:effectLst>
        </p:spPr>
        <p:txBody>
          <a:bodyPr wrap="square">
            <a:spAutoFit/>
          </a:bodyPr>
          <a:lstStyle/>
          <a:p>
            <a:r>
              <a:rPr lang="en-GB" sz="6000" b="1" dirty="0">
                <a:solidFill>
                  <a:srgbClr val="F5F6FA">
                    <a:alpha val="12000"/>
                  </a:srgbClr>
                </a:solidFill>
                <a:effectLst>
                  <a:reflection endPos="0" dist="50800" dir="5400000" sy="-100000" algn="bl" rotWithShape="0"/>
                </a:effectLst>
                <a:latin typeface="Museo Slab 1000" panose="02000000000000000000" pitchFamily="2" charset="77"/>
              </a:rPr>
              <a:t>SLIDE WITH SECTION TITLE</a:t>
            </a:r>
            <a:r>
              <a:rPr lang="ru-RU" sz="6000" b="1" dirty="0">
                <a:solidFill>
                  <a:srgbClr val="F5F6FA">
                    <a:alpha val="12000"/>
                  </a:srgbClr>
                </a:solidFill>
                <a:effectLst>
                  <a:reflection endPos="0" dist="50800" dir="5400000" sy="-100000" algn="bl" rotWithShape="0"/>
                </a:effectLst>
                <a:latin typeface="Museo Slab 1000" panose="02000000000000000000" pitchFamily="2" charset="77"/>
              </a:rPr>
              <a:t>1</a:t>
            </a:r>
            <a:endParaRPr lang="en-GB" sz="6000" b="1" dirty="0">
              <a:solidFill>
                <a:srgbClr val="F5F6FA">
                  <a:alpha val="12000"/>
                </a:srgbClr>
              </a:solidFill>
              <a:effectLst>
                <a:reflection endPos="0" dist="50800" dir="5400000" sy="-100000" algn="bl" rotWithShape="0"/>
              </a:effectLst>
              <a:latin typeface="Museo Slab 1000" panose="02000000000000000000" pitchFamily="2" charset="77"/>
            </a:endParaRPr>
          </a:p>
        </p:txBody>
      </p:sp>
      <p:sp>
        <p:nvSpPr>
          <p:cNvPr id="6" name="Rectangle 5">
            <a:extLst>
              <a:ext uri="{FF2B5EF4-FFF2-40B4-BE49-F238E27FC236}">
                <a16:creationId xmlns:a16="http://schemas.microsoft.com/office/drawing/2014/main" id="{E4729D34-8974-0F4E-B6B2-91E7569B465C}"/>
              </a:ext>
            </a:extLst>
          </p:cNvPr>
          <p:cNvSpPr/>
          <p:nvPr/>
        </p:nvSpPr>
        <p:spPr>
          <a:xfrm>
            <a:off x="537620" y="5593117"/>
            <a:ext cx="4217517" cy="1015663"/>
          </a:xfrm>
          <a:prstGeom prst="rect">
            <a:avLst/>
          </a:prstGeom>
          <a:noFill/>
        </p:spPr>
        <p:txBody>
          <a:bodyPr wrap="square">
            <a:spAutoFit/>
          </a:bodyPr>
          <a:lstStyle/>
          <a:p>
            <a:r>
              <a:rPr lang="en-GB" sz="3000" b="1" dirty="0">
                <a:solidFill>
                  <a:schemeClr val="bg1"/>
                </a:solidFill>
                <a:effectLst/>
                <a:latin typeface="Museo Slab 1000" panose="02000000000000000000" pitchFamily="2" charset="77"/>
              </a:rPr>
              <a:t>SLIDE WITH SECTION TITLE</a:t>
            </a:r>
          </a:p>
        </p:txBody>
      </p:sp>
      <p:pic>
        <p:nvPicPr>
          <p:cNvPr id="7" name="Picture 6">
            <a:extLst>
              <a:ext uri="{FF2B5EF4-FFF2-40B4-BE49-F238E27FC236}">
                <a16:creationId xmlns:a16="http://schemas.microsoft.com/office/drawing/2014/main" id="{85B9E9A3-668E-0F4D-A01D-D29AD03D24CE}"/>
              </a:ext>
            </a:extLst>
          </p:cNvPr>
          <p:cNvPicPr>
            <a:picLocks noChangeAspect="1"/>
          </p:cNvPicPr>
          <p:nvPr/>
        </p:nvPicPr>
        <p:blipFill>
          <a:blip r:embed="rId2"/>
          <a:stretch>
            <a:fillRect/>
          </a:stretch>
        </p:blipFill>
        <p:spPr>
          <a:xfrm>
            <a:off x="11622397" y="1"/>
            <a:ext cx="314421" cy="733648"/>
          </a:xfrm>
          <a:prstGeom prst="rect">
            <a:avLst/>
          </a:prstGeom>
        </p:spPr>
      </p:pic>
      <p:pic>
        <p:nvPicPr>
          <p:cNvPr id="9" name="Picture 8">
            <a:extLst>
              <a:ext uri="{FF2B5EF4-FFF2-40B4-BE49-F238E27FC236}">
                <a16:creationId xmlns:a16="http://schemas.microsoft.com/office/drawing/2014/main" id="{9E655A93-1D10-9840-8FBE-7D4069944906}"/>
              </a:ext>
            </a:extLst>
          </p:cNvPr>
          <p:cNvPicPr>
            <a:picLocks noChangeAspect="1"/>
          </p:cNvPicPr>
          <p:nvPr/>
        </p:nvPicPr>
        <p:blipFill>
          <a:blip r:embed="rId3"/>
          <a:stretch>
            <a:fillRect/>
          </a:stretch>
        </p:blipFill>
        <p:spPr>
          <a:xfrm>
            <a:off x="556017" y="634092"/>
            <a:ext cx="963578" cy="1015663"/>
          </a:xfrm>
          <a:prstGeom prst="rect">
            <a:avLst/>
          </a:prstGeom>
        </p:spPr>
      </p:pic>
    </p:spTree>
    <p:extLst>
      <p:ext uri="{BB962C8B-B14F-4D97-AF65-F5344CB8AC3E}">
        <p14:creationId xmlns:p14="http://schemas.microsoft.com/office/powerpoint/2010/main" val="934444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BBFFBC-7592-EA44-B7DC-8FB198D582BA}"/>
              </a:ext>
            </a:extLst>
          </p:cNvPr>
          <p:cNvSpPr/>
          <p:nvPr/>
        </p:nvSpPr>
        <p:spPr>
          <a:xfrm>
            <a:off x="0" y="3709"/>
            <a:ext cx="5992586" cy="6858000"/>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4" name="Picture 3">
            <a:extLst>
              <a:ext uri="{FF2B5EF4-FFF2-40B4-BE49-F238E27FC236}">
                <a16:creationId xmlns:a16="http://schemas.microsoft.com/office/drawing/2014/main" id="{41B8FDA6-9003-D64D-BFEB-BC579F2CD763}"/>
              </a:ext>
            </a:extLst>
          </p:cNvPr>
          <p:cNvPicPr>
            <a:picLocks noChangeAspect="1"/>
          </p:cNvPicPr>
          <p:nvPr/>
        </p:nvPicPr>
        <p:blipFill>
          <a:blip r:embed="rId2"/>
          <a:stretch>
            <a:fillRect/>
          </a:stretch>
        </p:blipFill>
        <p:spPr>
          <a:xfrm>
            <a:off x="0" y="365538"/>
            <a:ext cx="6003081" cy="6126923"/>
          </a:xfrm>
          <a:prstGeom prst="rect">
            <a:avLst/>
          </a:prstGeom>
        </p:spPr>
      </p:pic>
      <p:sp>
        <p:nvSpPr>
          <p:cNvPr id="5" name="Rectangle 4">
            <a:extLst>
              <a:ext uri="{FF2B5EF4-FFF2-40B4-BE49-F238E27FC236}">
                <a16:creationId xmlns:a16="http://schemas.microsoft.com/office/drawing/2014/main" id="{1441D8ED-8647-E041-9FA5-15B6455B19ED}"/>
              </a:ext>
            </a:extLst>
          </p:cNvPr>
          <p:cNvSpPr/>
          <p:nvPr/>
        </p:nvSpPr>
        <p:spPr>
          <a:xfrm>
            <a:off x="6825950" y="1578820"/>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6" name="Rectangle 5">
            <a:extLst>
              <a:ext uri="{FF2B5EF4-FFF2-40B4-BE49-F238E27FC236}">
                <a16:creationId xmlns:a16="http://schemas.microsoft.com/office/drawing/2014/main" id="{474B8A40-50B9-4E4A-8809-D92A2E52C6E6}"/>
              </a:ext>
            </a:extLst>
          </p:cNvPr>
          <p:cNvSpPr/>
          <p:nvPr/>
        </p:nvSpPr>
        <p:spPr>
          <a:xfrm>
            <a:off x="6832392" y="2368349"/>
            <a:ext cx="4416271" cy="1350947"/>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a:t>
            </a:r>
            <a:endParaRPr lang="en-GB" sz="1400" dirty="0">
              <a:solidFill>
                <a:srgbClr val="474A59"/>
              </a:solidFill>
              <a:effectLst/>
              <a:latin typeface="Source Sans Pro" panose="020B0503030403020204" pitchFamily="34" charset="0"/>
            </a:endParaRPr>
          </a:p>
        </p:txBody>
      </p:sp>
      <p:pic>
        <p:nvPicPr>
          <p:cNvPr id="8" name="Picture 7">
            <a:extLst>
              <a:ext uri="{FF2B5EF4-FFF2-40B4-BE49-F238E27FC236}">
                <a16:creationId xmlns:a16="http://schemas.microsoft.com/office/drawing/2014/main" id="{413ED2B8-0B19-FD40-9772-4BCF9C716189}"/>
              </a:ext>
            </a:extLst>
          </p:cNvPr>
          <p:cNvPicPr>
            <a:picLocks noChangeAspect="1"/>
          </p:cNvPicPr>
          <p:nvPr/>
        </p:nvPicPr>
        <p:blipFill>
          <a:blip r:embed="rId3"/>
          <a:stretch>
            <a:fillRect/>
          </a:stretch>
        </p:blipFill>
        <p:spPr>
          <a:xfrm>
            <a:off x="11622398" y="0"/>
            <a:ext cx="314420" cy="733647"/>
          </a:xfrm>
          <a:prstGeom prst="rect">
            <a:avLst/>
          </a:prstGeom>
        </p:spPr>
      </p:pic>
    </p:spTree>
    <p:extLst>
      <p:ext uri="{BB962C8B-B14F-4D97-AF65-F5344CB8AC3E}">
        <p14:creationId xmlns:p14="http://schemas.microsoft.com/office/powerpoint/2010/main" val="3164653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BBFFBC-7592-EA44-B7DC-8FB198D582BA}"/>
              </a:ext>
            </a:extLst>
          </p:cNvPr>
          <p:cNvSpPr/>
          <p:nvPr/>
        </p:nvSpPr>
        <p:spPr>
          <a:xfrm>
            <a:off x="0" y="3709"/>
            <a:ext cx="5992586" cy="6858000"/>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4" name="Picture 3">
            <a:extLst>
              <a:ext uri="{FF2B5EF4-FFF2-40B4-BE49-F238E27FC236}">
                <a16:creationId xmlns:a16="http://schemas.microsoft.com/office/drawing/2014/main" id="{41B8FDA6-9003-D64D-BFEB-BC579F2CD763}"/>
              </a:ext>
            </a:extLst>
          </p:cNvPr>
          <p:cNvPicPr>
            <a:picLocks noChangeAspect="1"/>
          </p:cNvPicPr>
          <p:nvPr/>
        </p:nvPicPr>
        <p:blipFill>
          <a:blip r:embed="rId2"/>
          <a:stretch>
            <a:fillRect/>
          </a:stretch>
        </p:blipFill>
        <p:spPr>
          <a:xfrm>
            <a:off x="0" y="365538"/>
            <a:ext cx="6003081" cy="6126923"/>
          </a:xfrm>
          <a:prstGeom prst="rect">
            <a:avLst/>
          </a:prstGeom>
        </p:spPr>
      </p:pic>
      <p:sp>
        <p:nvSpPr>
          <p:cNvPr id="5" name="Rectangle 4">
            <a:extLst>
              <a:ext uri="{FF2B5EF4-FFF2-40B4-BE49-F238E27FC236}">
                <a16:creationId xmlns:a16="http://schemas.microsoft.com/office/drawing/2014/main" id="{1441D8ED-8647-E041-9FA5-15B6455B19ED}"/>
              </a:ext>
            </a:extLst>
          </p:cNvPr>
          <p:cNvSpPr/>
          <p:nvPr/>
        </p:nvSpPr>
        <p:spPr>
          <a:xfrm>
            <a:off x="6825950" y="1467060"/>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6" name="Rectangle 5">
            <a:extLst>
              <a:ext uri="{FF2B5EF4-FFF2-40B4-BE49-F238E27FC236}">
                <a16:creationId xmlns:a16="http://schemas.microsoft.com/office/drawing/2014/main" id="{474B8A40-50B9-4E4A-8809-D92A2E52C6E6}"/>
              </a:ext>
            </a:extLst>
          </p:cNvPr>
          <p:cNvSpPr/>
          <p:nvPr/>
        </p:nvSpPr>
        <p:spPr>
          <a:xfrm>
            <a:off x="6832392" y="2256589"/>
            <a:ext cx="4487880" cy="1350947"/>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 An example of a list design:</a:t>
            </a:r>
            <a:endParaRPr lang="en-GB" sz="1400" dirty="0">
              <a:solidFill>
                <a:srgbClr val="474A59"/>
              </a:solidFill>
              <a:effectLst/>
              <a:latin typeface="Source Sans Pro" panose="020B0503030403020204" pitchFamily="34" charset="0"/>
            </a:endParaRPr>
          </a:p>
        </p:txBody>
      </p:sp>
      <p:pic>
        <p:nvPicPr>
          <p:cNvPr id="2" name="Picture 1">
            <a:extLst>
              <a:ext uri="{FF2B5EF4-FFF2-40B4-BE49-F238E27FC236}">
                <a16:creationId xmlns:a16="http://schemas.microsoft.com/office/drawing/2014/main" id="{7D69AB4D-0AA0-4946-8033-A59D31A6D2DE}"/>
              </a:ext>
            </a:extLst>
          </p:cNvPr>
          <p:cNvPicPr>
            <a:picLocks noChangeAspect="1"/>
          </p:cNvPicPr>
          <p:nvPr/>
        </p:nvPicPr>
        <p:blipFill>
          <a:blip r:embed="rId3"/>
          <a:stretch>
            <a:fillRect/>
          </a:stretch>
        </p:blipFill>
        <p:spPr>
          <a:xfrm>
            <a:off x="6503139" y="3876299"/>
            <a:ext cx="257644" cy="90525"/>
          </a:xfrm>
          <a:prstGeom prst="rect">
            <a:avLst/>
          </a:prstGeom>
        </p:spPr>
      </p:pic>
      <p:sp>
        <p:nvSpPr>
          <p:cNvPr id="7" name="Rectangle 6">
            <a:extLst>
              <a:ext uri="{FF2B5EF4-FFF2-40B4-BE49-F238E27FC236}">
                <a16:creationId xmlns:a16="http://schemas.microsoft.com/office/drawing/2014/main" id="{A0FD8B45-D901-9A42-8426-74ACE9ED65FE}"/>
              </a:ext>
            </a:extLst>
          </p:cNvPr>
          <p:cNvSpPr/>
          <p:nvPr/>
        </p:nvSpPr>
        <p:spPr>
          <a:xfrm>
            <a:off x="6832392" y="3694716"/>
            <a:ext cx="4416271" cy="381451"/>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Information point number one;</a:t>
            </a:r>
            <a:endParaRPr lang="en-GB" sz="1400" dirty="0">
              <a:solidFill>
                <a:srgbClr val="474A59"/>
              </a:solidFill>
              <a:effectLst/>
              <a:latin typeface="Source Sans Pro" panose="020B0503030403020204" pitchFamily="34" charset="0"/>
            </a:endParaRPr>
          </a:p>
        </p:txBody>
      </p:sp>
      <p:pic>
        <p:nvPicPr>
          <p:cNvPr id="9" name="Picture 8">
            <a:extLst>
              <a:ext uri="{FF2B5EF4-FFF2-40B4-BE49-F238E27FC236}">
                <a16:creationId xmlns:a16="http://schemas.microsoft.com/office/drawing/2014/main" id="{FE3F07DE-5796-124A-B1CA-7A9689B55D41}"/>
              </a:ext>
            </a:extLst>
          </p:cNvPr>
          <p:cNvPicPr>
            <a:picLocks noChangeAspect="1"/>
          </p:cNvPicPr>
          <p:nvPr/>
        </p:nvPicPr>
        <p:blipFill>
          <a:blip r:embed="rId3"/>
          <a:stretch>
            <a:fillRect/>
          </a:stretch>
        </p:blipFill>
        <p:spPr>
          <a:xfrm>
            <a:off x="6503139" y="4288810"/>
            <a:ext cx="257644" cy="90525"/>
          </a:xfrm>
          <a:prstGeom prst="rect">
            <a:avLst/>
          </a:prstGeom>
        </p:spPr>
      </p:pic>
      <p:sp>
        <p:nvSpPr>
          <p:cNvPr id="10" name="Rectangle 9">
            <a:extLst>
              <a:ext uri="{FF2B5EF4-FFF2-40B4-BE49-F238E27FC236}">
                <a16:creationId xmlns:a16="http://schemas.microsoft.com/office/drawing/2014/main" id="{0C95B4B2-D04C-0B40-B5EC-41FE7CA2E6E1}"/>
              </a:ext>
            </a:extLst>
          </p:cNvPr>
          <p:cNvSpPr/>
          <p:nvPr/>
        </p:nvSpPr>
        <p:spPr>
          <a:xfrm>
            <a:off x="6832392" y="4107227"/>
            <a:ext cx="4416271" cy="704616"/>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Also an important information point number two</a:t>
            </a:r>
          </a:p>
          <a:p>
            <a:pPr>
              <a:lnSpc>
                <a:spcPct val="150000"/>
              </a:lnSpc>
            </a:pPr>
            <a:r>
              <a:rPr lang="en-GB" sz="1400" dirty="0">
                <a:solidFill>
                  <a:srgbClr val="474A59"/>
                </a:solidFill>
                <a:latin typeface="Source Sans Pro" panose="020B0503030403020204" pitchFamily="34" charset="0"/>
              </a:rPr>
              <a:t>in two lines.</a:t>
            </a:r>
            <a:endParaRPr lang="en-GB" sz="1400" dirty="0">
              <a:solidFill>
                <a:srgbClr val="474A59"/>
              </a:solidFill>
              <a:effectLst/>
              <a:latin typeface="Source Sans Pro" panose="020B0503030403020204" pitchFamily="34" charset="0"/>
            </a:endParaRPr>
          </a:p>
        </p:txBody>
      </p:sp>
      <p:pic>
        <p:nvPicPr>
          <p:cNvPr id="12" name="Picture 11">
            <a:extLst>
              <a:ext uri="{FF2B5EF4-FFF2-40B4-BE49-F238E27FC236}">
                <a16:creationId xmlns:a16="http://schemas.microsoft.com/office/drawing/2014/main" id="{623753B6-6957-8E4A-9BA2-1D69626AA9C2}"/>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3014039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0371FD-182E-FB49-9269-E748C7E2714A}"/>
              </a:ext>
            </a:extLst>
          </p:cNvPr>
          <p:cNvSpPr/>
          <p:nvPr/>
        </p:nvSpPr>
        <p:spPr>
          <a:xfrm>
            <a:off x="6603167" y="4186919"/>
            <a:ext cx="2714569"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8" name="Rectangle 7">
            <a:extLst>
              <a:ext uri="{FF2B5EF4-FFF2-40B4-BE49-F238E27FC236}">
                <a16:creationId xmlns:a16="http://schemas.microsoft.com/office/drawing/2014/main" id="{734A1A54-64FB-1841-94E1-2446521FF62A}"/>
              </a:ext>
            </a:extLst>
          </p:cNvPr>
          <p:cNvSpPr/>
          <p:nvPr/>
        </p:nvSpPr>
        <p:spPr>
          <a:xfrm>
            <a:off x="6603167" y="3774690"/>
            <a:ext cx="174835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 name="Rectangle 2">
            <a:extLst>
              <a:ext uri="{FF2B5EF4-FFF2-40B4-BE49-F238E27FC236}">
                <a16:creationId xmlns:a16="http://schemas.microsoft.com/office/drawing/2014/main" id="{51BBFFBC-7592-EA44-B7DC-8FB198D582BA}"/>
              </a:ext>
            </a:extLst>
          </p:cNvPr>
          <p:cNvSpPr/>
          <p:nvPr/>
        </p:nvSpPr>
        <p:spPr>
          <a:xfrm>
            <a:off x="0" y="3709"/>
            <a:ext cx="5992586" cy="6858000"/>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4" name="Picture 3">
            <a:extLst>
              <a:ext uri="{FF2B5EF4-FFF2-40B4-BE49-F238E27FC236}">
                <a16:creationId xmlns:a16="http://schemas.microsoft.com/office/drawing/2014/main" id="{41B8FDA6-9003-D64D-BFEB-BC579F2CD763}"/>
              </a:ext>
            </a:extLst>
          </p:cNvPr>
          <p:cNvPicPr>
            <a:picLocks noChangeAspect="1"/>
          </p:cNvPicPr>
          <p:nvPr/>
        </p:nvPicPr>
        <p:blipFill>
          <a:blip r:embed="rId2"/>
          <a:stretch>
            <a:fillRect/>
          </a:stretch>
        </p:blipFill>
        <p:spPr>
          <a:xfrm>
            <a:off x="0" y="365538"/>
            <a:ext cx="6003081" cy="6126923"/>
          </a:xfrm>
          <a:prstGeom prst="rect">
            <a:avLst/>
          </a:prstGeom>
        </p:spPr>
      </p:pic>
      <p:sp>
        <p:nvSpPr>
          <p:cNvPr id="5" name="Rectangle 4">
            <a:extLst>
              <a:ext uri="{FF2B5EF4-FFF2-40B4-BE49-F238E27FC236}">
                <a16:creationId xmlns:a16="http://schemas.microsoft.com/office/drawing/2014/main" id="{1441D8ED-8647-E041-9FA5-15B6455B19ED}"/>
              </a:ext>
            </a:extLst>
          </p:cNvPr>
          <p:cNvSpPr/>
          <p:nvPr/>
        </p:nvSpPr>
        <p:spPr>
          <a:xfrm>
            <a:off x="6825950" y="1467060"/>
            <a:ext cx="3624336" cy="707886"/>
          </a:xfrm>
          <a:prstGeom prst="rect">
            <a:avLst/>
          </a:prstGeom>
        </p:spPr>
        <p:txBody>
          <a:bodyPr wrap="square">
            <a:spAutoFit/>
          </a:bodyPr>
          <a:lstStyle/>
          <a:p>
            <a:r>
              <a:rPr lang="en-GB" sz="2000" b="1" dirty="0">
                <a:solidFill>
                  <a:srgbClr val="1D1E26"/>
                </a:solidFill>
                <a:latin typeface="Museo Slab 700" panose="02000000000000000000" pitchFamily="2" charset="77"/>
              </a:rPr>
              <a:t>INFORMATION TITLE SLIDE IN TWO LINES</a:t>
            </a:r>
            <a:endParaRPr lang="en-GB" sz="2000" b="1" dirty="0">
              <a:solidFill>
                <a:srgbClr val="1D1E26"/>
              </a:solidFill>
              <a:effectLst/>
              <a:latin typeface="Museo Slab 700" panose="02000000000000000000" pitchFamily="2" charset="77"/>
            </a:endParaRPr>
          </a:p>
        </p:txBody>
      </p:sp>
      <p:sp>
        <p:nvSpPr>
          <p:cNvPr id="6" name="Rectangle 5">
            <a:extLst>
              <a:ext uri="{FF2B5EF4-FFF2-40B4-BE49-F238E27FC236}">
                <a16:creationId xmlns:a16="http://schemas.microsoft.com/office/drawing/2014/main" id="{474B8A40-50B9-4E4A-8809-D92A2E52C6E6}"/>
              </a:ext>
            </a:extLst>
          </p:cNvPr>
          <p:cNvSpPr/>
          <p:nvPr/>
        </p:nvSpPr>
        <p:spPr>
          <a:xfrm>
            <a:off x="6832392" y="2256589"/>
            <a:ext cx="4487880" cy="1350947"/>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 An example of a list design:</a:t>
            </a:r>
            <a:endParaRPr lang="en-GB" sz="1400" dirty="0">
              <a:solidFill>
                <a:srgbClr val="474A59"/>
              </a:solidFill>
              <a:effectLst/>
              <a:latin typeface="Source Sans Pro" panose="020B0503030403020204" pitchFamily="34" charset="0"/>
            </a:endParaRPr>
          </a:p>
        </p:txBody>
      </p:sp>
      <p:pic>
        <p:nvPicPr>
          <p:cNvPr id="2" name="Picture 1">
            <a:extLst>
              <a:ext uri="{FF2B5EF4-FFF2-40B4-BE49-F238E27FC236}">
                <a16:creationId xmlns:a16="http://schemas.microsoft.com/office/drawing/2014/main" id="{7D69AB4D-0AA0-4946-8033-A59D31A6D2DE}"/>
              </a:ext>
            </a:extLst>
          </p:cNvPr>
          <p:cNvPicPr>
            <a:picLocks noChangeAspect="1"/>
          </p:cNvPicPr>
          <p:nvPr/>
        </p:nvPicPr>
        <p:blipFill>
          <a:blip r:embed="rId3"/>
          <a:stretch>
            <a:fillRect/>
          </a:stretch>
        </p:blipFill>
        <p:spPr>
          <a:xfrm>
            <a:off x="6503139" y="3876299"/>
            <a:ext cx="257644" cy="90525"/>
          </a:xfrm>
          <a:prstGeom prst="rect">
            <a:avLst/>
          </a:prstGeom>
        </p:spPr>
      </p:pic>
      <p:sp>
        <p:nvSpPr>
          <p:cNvPr id="7" name="Rectangle 6">
            <a:extLst>
              <a:ext uri="{FF2B5EF4-FFF2-40B4-BE49-F238E27FC236}">
                <a16:creationId xmlns:a16="http://schemas.microsoft.com/office/drawing/2014/main" id="{A0FD8B45-D901-9A42-8426-74ACE9ED65FE}"/>
              </a:ext>
            </a:extLst>
          </p:cNvPr>
          <p:cNvSpPr/>
          <p:nvPr/>
        </p:nvSpPr>
        <p:spPr>
          <a:xfrm>
            <a:off x="6832392" y="3694716"/>
            <a:ext cx="4416271"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Information point </a:t>
            </a:r>
            <a:r>
              <a:rPr lang="en-GB" sz="1400" dirty="0">
                <a:solidFill>
                  <a:srgbClr val="474A59"/>
                </a:solidFill>
                <a:latin typeface="Source Sans Pro" panose="020B0503030403020204" pitchFamily="34" charset="0"/>
              </a:rPr>
              <a:t>number one;</a:t>
            </a:r>
            <a:endParaRPr lang="en-GB" sz="1400" dirty="0">
              <a:solidFill>
                <a:srgbClr val="474A59"/>
              </a:solidFill>
              <a:effectLst/>
              <a:latin typeface="Source Sans Pro" panose="020B0503030403020204" pitchFamily="34" charset="0"/>
            </a:endParaRPr>
          </a:p>
        </p:txBody>
      </p:sp>
      <p:pic>
        <p:nvPicPr>
          <p:cNvPr id="9" name="Picture 8">
            <a:extLst>
              <a:ext uri="{FF2B5EF4-FFF2-40B4-BE49-F238E27FC236}">
                <a16:creationId xmlns:a16="http://schemas.microsoft.com/office/drawing/2014/main" id="{FE3F07DE-5796-124A-B1CA-7A9689B55D41}"/>
              </a:ext>
            </a:extLst>
          </p:cNvPr>
          <p:cNvPicPr>
            <a:picLocks noChangeAspect="1"/>
          </p:cNvPicPr>
          <p:nvPr/>
        </p:nvPicPr>
        <p:blipFill>
          <a:blip r:embed="rId3"/>
          <a:stretch>
            <a:fillRect/>
          </a:stretch>
        </p:blipFill>
        <p:spPr>
          <a:xfrm>
            <a:off x="6503139" y="4288810"/>
            <a:ext cx="257644" cy="90525"/>
          </a:xfrm>
          <a:prstGeom prst="rect">
            <a:avLst/>
          </a:prstGeom>
        </p:spPr>
      </p:pic>
      <p:sp>
        <p:nvSpPr>
          <p:cNvPr id="10" name="Rectangle 9">
            <a:extLst>
              <a:ext uri="{FF2B5EF4-FFF2-40B4-BE49-F238E27FC236}">
                <a16:creationId xmlns:a16="http://schemas.microsoft.com/office/drawing/2014/main" id="{0C95B4B2-D04C-0B40-B5EC-41FE7CA2E6E1}"/>
              </a:ext>
            </a:extLst>
          </p:cNvPr>
          <p:cNvSpPr/>
          <p:nvPr/>
        </p:nvSpPr>
        <p:spPr>
          <a:xfrm>
            <a:off x="6832392" y="4107227"/>
            <a:ext cx="4416271" cy="704616"/>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Also an important information </a:t>
            </a:r>
            <a:r>
              <a:rPr lang="en-GB" sz="1400" dirty="0">
                <a:solidFill>
                  <a:srgbClr val="474A59"/>
                </a:solidFill>
                <a:latin typeface="Source Sans Pro" panose="020B0503030403020204" pitchFamily="34" charset="0"/>
              </a:rPr>
              <a:t>point number two</a:t>
            </a:r>
          </a:p>
          <a:p>
            <a:pPr>
              <a:lnSpc>
                <a:spcPct val="150000"/>
              </a:lnSpc>
            </a:pPr>
            <a:r>
              <a:rPr lang="en-GB" sz="1400" dirty="0">
                <a:solidFill>
                  <a:srgbClr val="474A59"/>
                </a:solidFill>
                <a:latin typeface="Source Sans Pro" panose="020B0503030403020204" pitchFamily="34" charset="0"/>
              </a:rPr>
              <a:t>in two lines.</a:t>
            </a:r>
            <a:endParaRPr lang="en-GB" sz="1400" dirty="0">
              <a:solidFill>
                <a:srgbClr val="474A59"/>
              </a:solidFill>
              <a:effectLst/>
              <a:latin typeface="Source Sans Pro" panose="020B0503030403020204" pitchFamily="34" charset="0"/>
            </a:endParaRPr>
          </a:p>
        </p:txBody>
      </p:sp>
      <p:pic>
        <p:nvPicPr>
          <p:cNvPr id="13" name="Picture 12">
            <a:extLst>
              <a:ext uri="{FF2B5EF4-FFF2-40B4-BE49-F238E27FC236}">
                <a16:creationId xmlns:a16="http://schemas.microsoft.com/office/drawing/2014/main" id="{2500AFFB-3F79-2148-A2CB-1CE3E8A869FB}"/>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252944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BBFFBC-7592-EA44-B7DC-8FB198D582BA}"/>
              </a:ext>
            </a:extLst>
          </p:cNvPr>
          <p:cNvSpPr/>
          <p:nvPr/>
        </p:nvSpPr>
        <p:spPr>
          <a:xfrm>
            <a:off x="0" y="3709"/>
            <a:ext cx="5992586" cy="6858000"/>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4" name="Picture 3">
            <a:extLst>
              <a:ext uri="{FF2B5EF4-FFF2-40B4-BE49-F238E27FC236}">
                <a16:creationId xmlns:a16="http://schemas.microsoft.com/office/drawing/2014/main" id="{41B8FDA6-9003-D64D-BFEB-BC579F2CD763}"/>
              </a:ext>
            </a:extLst>
          </p:cNvPr>
          <p:cNvPicPr>
            <a:picLocks noChangeAspect="1"/>
          </p:cNvPicPr>
          <p:nvPr/>
        </p:nvPicPr>
        <p:blipFill>
          <a:blip r:embed="rId2"/>
          <a:stretch>
            <a:fillRect/>
          </a:stretch>
        </p:blipFill>
        <p:spPr>
          <a:xfrm>
            <a:off x="0" y="-951"/>
            <a:ext cx="6003081" cy="6126923"/>
          </a:xfrm>
          <a:prstGeom prst="rect">
            <a:avLst/>
          </a:prstGeom>
        </p:spPr>
      </p:pic>
      <p:sp>
        <p:nvSpPr>
          <p:cNvPr id="6" name="Rectangle 5">
            <a:extLst>
              <a:ext uri="{FF2B5EF4-FFF2-40B4-BE49-F238E27FC236}">
                <a16:creationId xmlns:a16="http://schemas.microsoft.com/office/drawing/2014/main" id="{474B8A40-50B9-4E4A-8809-D92A2E52C6E6}"/>
              </a:ext>
            </a:extLst>
          </p:cNvPr>
          <p:cNvSpPr/>
          <p:nvPr/>
        </p:nvSpPr>
        <p:spPr>
          <a:xfrm>
            <a:off x="6832392" y="2368854"/>
            <a:ext cx="4416271" cy="1350947"/>
          </a:xfrm>
          <a:prstGeom prst="rect">
            <a:avLst/>
          </a:prstGeom>
        </p:spPr>
        <p:txBody>
          <a:bodyPr wrap="square">
            <a:spAutoFit/>
          </a:bodyPr>
          <a:lstStyle/>
          <a:p>
            <a:pPr>
              <a:lnSpc>
                <a:spcPct val="150000"/>
              </a:lnSpc>
            </a:pPr>
            <a:r>
              <a:rPr lang="en-GB" sz="1400" dirty="0">
                <a:solidFill>
                  <a:srgbClr val="474A59"/>
                </a:solidFill>
                <a:latin typeface="Source Sans Pro" panose="020B0503030403020204" pitchFamily="34" charset="0"/>
              </a:rPr>
              <a:t>And here you can read the description and the main idea of the slide. Please, when writing the text, do not leave hanging prepositions at the end of the line. Transfer them to the next line manually.</a:t>
            </a:r>
            <a:endParaRPr lang="en-GB" sz="1400" dirty="0">
              <a:solidFill>
                <a:srgbClr val="474A59"/>
              </a:solidFill>
              <a:effectLst/>
              <a:latin typeface="Source Sans Pro" panose="020B0503030403020204" pitchFamily="34" charset="0"/>
            </a:endParaRPr>
          </a:p>
        </p:txBody>
      </p:sp>
      <p:sp>
        <p:nvSpPr>
          <p:cNvPr id="7" name="Rectangle 6">
            <a:extLst>
              <a:ext uri="{FF2B5EF4-FFF2-40B4-BE49-F238E27FC236}">
                <a16:creationId xmlns:a16="http://schemas.microsoft.com/office/drawing/2014/main" id="{512E28F9-CE6F-5141-BDB8-128B0BBBEA1D}"/>
              </a:ext>
            </a:extLst>
          </p:cNvPr>
          <p:cNvSpPr/>
          <p:nvPr/>
        </p:nvSpPr>
        <p:spPr>
          <a:xfrm>
            <a:off x="3069772" y="4155026"/>
            <a:ext cx="3428354" cy="2369854"/>
          </a:xfrm>
          <a:prstGeom prst="rect">
            <a:avLst/>
          </a:prstGeom>
          <a:solidFill>
            <a:srgbClr val="F5F6FA"/>
          </a:solidFill>
          <a:ln>
            <a:noFill/>
          </a:ln>
          <a:effectLst>
            <a:outerShdw blurRad="355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pic>
        <p:nvPicPr>
          <p:cNvPr id="2" name="Picture 1">
            <a:extLst>
              <a:ext uri="{FF2B5EF4-FFF2-40B4-BE49-F238E27FC236}">
                <a16:creationId xmlns:a16="http://schemas.microsoft.com/office/drawing/2014/main" id="{8327A8ED-5DF3-BB4E-8B51-F51F3FB53A52}"/>
              </a:ext>
            </a:extLst>
          </p:cNvPr>
          <p:cNvPicPr>
            <a:picLocks noChangeAspect="1"/>
          </p:cNvPicPr>
          <p:nvPr/>
        </p:nvPicPr>
        <p:blipFill>
          <a:blip r:embed="rId3"/>
          <a:stretch>
            <a:fillRect/>
          </a:stretch>
        </p:blipFill>
        <p:spPr>
          <a:xfrm>
            <a:off x="4337634" y="4893638"/>
            <a:ext cx="892629" cy="892629"/>
          </a:xfrm>
          <a:prstGeom prst="rect">
            <a:avLst/>
          </a:prstGeom>
        </p:spPr>
      </p:pic>
      <p:sp>
        <p:nvSpPr>
          <p:cNvPr id="8" name="Rectangle 7">
            <a:extLst>
              <a:ext uri="{FF2B5EF4-FFF2-40B4-BE49-F238E27FC236}">
                <a16:creationId xmlns:a16="http://schemas.microsoft.com/office/drawing/2014/main" id="{C2E58B21-2FCD-3F41-91C4-0A7FC4CAC42E}"/>
              </a:ext>
            </a:extLst>
          </p:cNvPr>
          <p:cNvSpPr/>
          <p:nvPr/>
        </p:nvSpPr>
        <p:spPr>
          <a:xfrm>
            <a:off x="6825950" y="1823676"/>
            <a:ext cx="3624336" cy="400110"/>
          </a:xfrm>
          <a:prstGeom prst="rect">
            <a:avLst/>
          </a:prstGeom>
        </p:spPr>
        <p:txBody>
          <a:bodyPr wrap="square">
            <a:spAutoFit/>
          </a:bodyPr>
          <a:lstStyle/>
          <a:p>
            <a:r>
              <a:rPr lang="en-GB" sz="2000" b="1" dirty="0">
                <a:solidFill>
                  <a:srgbClr val="1D1E26"/>
                </a:solidFill>
                <a:latin typeface="Museo Slab 700" panose="02000000000000000000" pitchFamily="2" charset="77"/>
              </a:rPr>
              <a:t>TITLE IN ONE LINE</a:t>
            </a:r>
            <a:endParaRPr lang="en-GB" sz="2000" b="1" dirty="0">
              <a:solidFill>
                <a:srgbClr val="1D1E26"/>
              </a:solidFill>
              <a:effectLst/>
              <a:latin typeface="Museo Slab 700" panose="02000000000000000000" pitchFamily="2" charset="77"/>
            </a:endParaRPr>
          </a:p>
        </p:txBody>
      </p:sp>
      <p:pic>
        <p:nvPicPr>
          <p:cNvPr id="10" name="Picture 9">
            <a:extLst>
              <a:ext uri="{FF2B5EF4-FFF2-40B4-BE49-F238E27FC236}">
                <a16:creationId xmlns:a16="http://schemas.microsoft.com/office/drawing/2014/main" id="{325C580C-6BAD-3341-ADDE-E01627D578D2}"/>
              </a:ext>
            </a:extLst>
          </p:cNvPr>
          <p:cNvPicPr>
            <a:picLocks noChangeAspect="1"/>
          </p:cNvPicPr>
          <p:nvPr/>
        </p:nvPicPr>
        <p:blipFill>
          <a:blip r:embed="rId4"/>
          <a:stretch>
            <a:fillRect/>
          </a:stretch>
        </p:blipFill>
        <p:spPr>
          <a:xfrm>
            <a:off x="11622398" y="0"/>
            <a:ext cx="314420" cy="733647"/>
          </a:xfrm>
          <a:prstGeom prst="rect">
            <a:avLst/>
          </a:prstGeom>
        </p:spPr>
      </p:pic>
    </p:spTree>
    <p:extLst>
      <p:ext uri="{BB962C8B-B14F-4D97-AF65-F5344CB8AC3E}">
        <p14:creationId xmlns:p14="http://schemas.microsoft.com/office/powerpoint/2010/main" val="2183305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309BD-45A0-C647-BA72-039DFD8BED0F}"/>
              </a:ext>
            </a:extLst>
          </p:cNvPr>
          <p:cNvSpPr/>
          <p:nvPr/>
        </p:nvSpPr>
        <p:spPr>
          <a:xfrm>
            <a:off x="480593" y="2020824"/>
            <a:ext cx="3428354" cy="3744178"/>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 name="Rectangle 3">
            <a:extLst>
              <a:ext uri="{FF2B5EF4-FFF2-40B4-BE49-F238E27FC236}">
                <a16:creationId xmlns:a16="http://schemas.microsoft.com/office/drawing/2014/main" id="{DA29CAD9-009B-6E48-AF21-40E31397AFA6}"/>
              </a:ext>
            </a:extLst>
          </p:cNvPr>
          <p:cNvSpPr/>
          <p:nvPr/>
        </p:nvSpPr>
        <p:spPr>
          <a:xfrm>
            <a:off x="4381823" y="2020824"/>
            <a:ext cx="3428354" cy="3744178"/>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 name="Rectangle 4">
            <a:extLst>
              <a:ext uri="{FF2B5EF4-FFF2-40B4-BE49-F238E27FC236}">
                <a16:creationId xmlns:a16="http://schemas.microsoft.com/office/drawing/2014/main" id="{410682B2-B7D8-4647-8AB9-3F64CDD3BEE4}"/>
              </a:ext>
            </a:extLst>
          </p:cNvPr>
          <p:cNvSpPr/>
          <p:nvPr/>
        </p:nvSpPr>
        <p:spPr>
          <a:xfrm>
            <a:off x="8283053" y="2020824"/>
            <a:ext cx="3428354" cy="3744178"/>
          </a:xfrm>
          <a:prstGeom prst="rect">
            <a:avLst/>
          </a:prstGeom>
          <a:solidFill>
            <a:schemeClr val="bg1"/>
          </a:solidFill>
          <a:ln>
            <a:noFill/>
          </a:ln>
          <a:effectLst>
            <a:outerShdw blurRad="355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 name="Rectangle 1">
            <a:extLst>
              <a:ext uri="{FF2B5EF4-FFF2-40B4-BE49-F238E27FC236}">
                <a16:creationId xmlns:a16="http://schemas.microsoft.com/office/drawing/2014/main" id="{C9DBD21D-EF8C-0F4C-B543-D66D1F4587EE}"/>
              </a:ext>
            </a:extLst>
          </p:cNvPr>
          <p:cNvSpPr/>
          <p:nvPr/>
        </p:nvSpPr>
        <p:spPr>
          <a:xfrm>
            <a:off x="0" y="5765002"/>
            <a:ext cx="12192000" cy="1092998"/>
          </a:xfrm>
          <a:prstGeom prst="rect">
            <a:avLst/>
          </a:prstGeom>
          <a:gradFill flip="none" rotWithShape="1">
            <a:gsLst>
              <a:gs pos="83000">
                <a:srgbClr val="5214CC"/>
              </a:gs>
              <a:gs pos="0">
                <a:srgbClr val="008DD4"/>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 name="Rectangle 5">
            <a:extLst>
              <a:ext uri="{FF2B5EF4-FFF2-40B4-BE49-F238E27FC236}">
                <a16:creationId xmlns:a16="http://schemas.microsoft.com/office/drawing/2014/main" id="{75CD8200-6F8C-314C-9578-92AF3379862A}"/>
              </a:ext>
            </a:extLst>
          </p:cNvPr>
          <p:cNvSpPr/>
          <p:nvPr/>
        </p:nvSpPr>
        <p:spPr>
          <a:xfrm>
            <a:off x="4283832" y="433787"/>
            <a:ext cx="3624336" cy="400110"/>
          </a:xfrm>
          <a:prstGeom prst="rect">
            <a:avLst/>
          </a:prstGeom>
        </p:spPr>
        <p:txBody>
          <a:bodyPr wrap="square">
            <a:spAutoFit/>
          </a:bodyPr>
          <a:lstStyle/>
          <a:p>
            <a:pPr algn="ctr"/>
            <a:r>
              <a:rPr lang="en-GB" sz="2000" b="1" dirty="0">
                <a:solidFill>
                  <a:srgbClr val="1D1E26"/>
                </a:solidFill>
                <a:effectLst/>
                <a:latin typeface="Museo Slab 700" panose="02000000000000000000" pitchFamily="2" charset="77"/>
              </a:rPr>
              <a:t>BASIC INFORMATION</a:t>
            </a:r>
          </a:p>
        </p:txBody>
      </p:sp>
      <p:pic>
        <p:nvPicPr>
          <p:cNvPr id="7" name="Picture 6">
            <a:extLst>
              <a:ext uri="{FF2B5EF4-FFF2-40B4-BE49-F238E27FC236}">
                <a16:creationId xmlns:a16="http://schemas.microsoft.com/office/drawing/2014/main" id="{C17C3771-09CB-8142-8C59-CDC7C6670725}"/>
              </a:ext>
            </a:extLst>
          </p:cNvPr>
          <p:cNvPicPr>
            <a:picLocks noChangeAspect="1"/>
          </p:cNvPicPr>
          <p:nvPr/>
        </p:nvPicPr>
        <p:blipFill>
          <a:blip r:embed="rId2"/>
          <a:stretch>
            <a:fillRect/>
          </a:stretch>
        </p:blipFill>
        <p:spPr>
          <a:xfrm>
            <a:off x="791674" y="1461662"/>
            <a:ext cx="936542" cy="1143919"/>
          </a:xfrm>
          <a:prstGeom prst="rect">
            <a:avLst/>
          </a:prstGeom>
        </p:spPr>
      </p:pic>
      <p:pic>
        <p:nvPicPr>
          <p:cNvPr id="8" name="Picture 7">
            <a:extLst>
              <a:ext uri="{FF2B5EF4-FFF2-40B4-BE49-F238E27FC236}">
                <a16:creationId xmlns:a16="http://schemas.microsoft.com/office/drawing/2014/main" id="{28782D6E-DB0E-8443-A59D-A71D7EF8F143}"/>
              </a:ext>
            </a:extLst>
          </p:cNvPr>
          <p:cNvPicPr>
            <a:picLocks noChangeAspect="1"/>
          </p:cNvPicPr>
          <p:nvPr/>
        </p:nvPicPr>
        <p:blipFill>
          <a:blip r:embed="rId3"/>
          <a:stretch>
            <a:fillRect/>
          </a:stretch>
        </p:blipFill>
        <p:spPr>
          <a:xfrm>
            <a:off x="4693023" y="1731484"/>
            <a:ext cx="1126989" cy="957941"/>
          </a:xfrm>
          <a:prstGeom prst="rect">
            <a:avLst/>
          </a:prstGeom>
        </p:spPr>
      </p:pic>
      <p:pic>
        <p:nvPicPr>
          <p:cNvPr id="11" name="Picture 10">
            <a:extLst>
              <a:ext uri="{FF2B5EF4-FFF2-40B4-BE49-F238E27FC236}">
                <a16:creationId xmlns:a16="http://schemas.microsoft.com/office/drawing/2014/main" id="{084ECFFC-E272-BA49-9CAC-C73B4CFDB765}"/>
              </a:ext>
            </a:extLst>
          </p:cNvPr>
          <p:cNvPicPr>
            <a:picLocks noChangeAspect="1"/>
          </p:cNvPicPr>
          <p:nvPr/>
        </p:nvPicPr>
        <p:blipFill>
          <a:blip r:embed="rId4"/>
          <a:stretch>
            <a:fillRect/>
          </a:stretch>
        </p:blipFill>
        <p:spPr>
          <a:xfrm>
            <a:off x="8594253" y="1636395"/>
            <a:ext cx="1056552" cy="1021334"/>
          </a:xfrm>
          <a:prstGeom prst="rect">
            <a:avLst/>
          </a:prstGeom>
        </p:spPr>
      </p:pic>
      <p:sp>
        <p:nvSpPr>
          <p:cNvPr id="12" name="Rectangle 11">
            <a:extLst>
              <a:ext uri="{FF2B5EF4-FFF2-40B4-BE49-F238E27FC236}">
                <a16:creationId xmlns:a16="http://schemas.microsoft.com/office/drawing/2014/main" id="{513D6EAE-FA86-7B46-93BD-14934DBD83B3}"/>
              </a:ext>
            </a:extLst>
          </p:cNvPr>
          <p:cNvSpPr/>
          <p:nvPr/>
        </p:nvSpPr>
        <p:spPr>
          <a:xfrm>
            <a:off x="446417" y="2945917"/>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3" name="Rectangle 12">
            <a:extLst>
              <a:ext uri="{FF2B5EF4-FFF2-40B4-BE49-F238E27FC236}">
                <a16:creationId xmlns:a16="http://schemas.microsoft.com/office/drawing/2014/main" id="{B739537D-9CDF-8844-ACB0-3A4451B42F93}"/>
              </a:ext>
            </a:extLst>
          </p:cNvPr>
          <p:cNvSpPr/>
          <p:nvPr/>
        </p:nvSpPr>
        <p:spPr>
          <a:xfrm>
            <a:off x="577897" y="3362146"/>
            <a:ext cx="3162000" cy="1997278"/>
          </a:xfrm>
          <a:prstGeom prst="rect">
            <a:avLst/>
          </a:prstGeom>
        </p:spPr>
        <p:txBody>
          <a:bodyPr wrap="square">
            <a:spAutoFit/>
          </a:bodyPr>
          <a:lstStyle/>
          <a:p>
            <a:pPr marL="285750" indent="-285750">
              <a:lnSpc>
                <a:spcPct val="150000"/>
              </a:lnSpc>
              <a:buFont typeface="Arial" panose="020B0604020202020204" pitchFamily="34" charset="0"/>
              <a:buChar char="•"/>
            </a:pPr>
            <a:r>
              <a:rPr lang="en-GB" sz="1400" dirty="0">
                <a:solidFill>
                  <a:srgbClr val="474A59"/>
                </a:solidFill>
                <a:effectLst/>
                <a:latin typeface="Source Sans Pro" panose="020B0503030403020204" pitchFamily="34" charset="0"/>
              </a:rPr>
              <a:t>Information support for </a:t>
            </a:r>
            <a:r>
              <a:rPr lang="en-GB" sz="1400" dirty="0" err="1">
                <a:solidFill>
                  <a:srgbClr val="474A59"/>
                </a:solidFill>
                <a:effectLst/>
                <a:latin typeface="Source Sans Pro" panose="020B0503030403020204" pitchFamily="34" charset="0"/>
              </a:rPr>
              <a:t>EPAMers</a:t>
            </a:r>
            <a:r>
              <a:rPr lang="en-GB" sz="1400" dirty="0">
                <a:solidFill>
                  <a:srgbClr val="474A59"/>
                </a:solidFill>
                <a:effectLst/>
                <a:latin typeface="Source Sans Pro" panose="020B0503030403020204" pitchFamily="34" charset="0"/>
              </a:rPr>
              <a:t> and their families relocating to the Netherlands.</a:t>
            </a:r>
          </a:p>
          <a:p>
            <a:pPr marL="285750" indent="-285750">
              <a:lnSpc>
                <a:spcPct val="150000"/>
              </a:lnSpc>
              <a:buFont typeface="Arial" panose="020B0604020202020204" pitchFamily="34" charset="0"/>
              <a:buChar char="•"/>
            </a:pPr>
            <a:r>
              <a:rPr lang="en-GB" sz="1400" dirty="0">
                <a:solidFill>
                  <a:srgbClr val="474A59"/>
                </a:solidFill>
                <a:effectLst/>
                <a:latin typeface="Source Sans Pro" panose="020B0503030403020204" pitchFamily="34" charset="0"/>
              </a:rPr>
              <a:t>Providing necessary information for the first months of life in the country.</a:t>
            </a:r>
          </a:p>
        </p:txBody>
      </p:sp>
      <p:sp>
        <p:nvSpPr>
          <p:cNvPr id="14" name="Rectangle 13">
            <a:extLst>
              <a:ext uri="{FF2B5EF4-FFF2-40B4-BE49-F238E27FC236}">
                <a16:creationId xmlns:a16="http://schemas.microsoft.com/office/drawing/2014/main" id="{B2C42026-C49D-8044-BD52-5CC64552AB4C}"/>
              </a:ext>
            </a:extLst>
          </p:cNvPr>
          <p:cNvSpPr/>
          <p:nvPr/>
        </p:nvSpPr>
        <p:spPr>
          <a:xfrm>
            <a:off x="577897" y="2875592"/>
            <a:ext cx="1534367"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GOAL</a:t>
            </a:r>
            <a:endParaRPr lang="en-GB" sz="1400" b="1" dirty="0">
              <a:solidFill>
                <a:srgbClr val="474A59"/>
              </a:solidFill>
              <a:effectLst/>
              <a:latin typeface="Source Sans Pro" panose="020B0503030403020204" pitchFamily="34" charset="0"/>
            </a:endParaRPr>
          </a:p>
        </p:txBody>
      </p:sp>
      <p:sp>
        <p:nvSpPr>
          <p:cNvPr id="17" name="Rectangle 16">
            <a:extLst>
              <a:ext uri="{FF2B5EF4-FFF2-40B4-BE49-F238E27FC236}">
                <a16:creationId xmlns:a16="http://schemas.microsoft.com/office/drawing/2014/main" id="{EFF5E0BA-BC40-3649-B638-5F1A076DD911}"/>
              </a:ext>
            </a:extLst>
          </p:cNvPr>
          <p:cNvSpPr/>
          <p:nvPr/>
        </p:nvSpPr>
        <p:spPr>
          <a:xfrm>
            <a:off x="4378337" y="2945917"/>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dirty="0"/>
          </a:p>
        </p:txBody>
      </p:sp>
      <p:sp>
        <p:nvSpPr>
          <p:cNvPr id="18" name="Rectangle 17">
            <a:extLst>
              <a:ext uri="{FF2B5EF4-FFF2-40B4-BE49-F238E27FC236}">
                <a16:creationId xmlns:a16="http://schemas.microsoft.com/office/drawing/2014/main" id="{730E4E36-E2CB-0A4C-91AE-FD2C452D2BBD}"/>
              </a:ext>
            </a:extLst>
          </p:cNvPr>
          <p:cNvSpPr/>
          <p:nvPr/>
        </p:nvSpPr>
        <p:spPr>
          <a:xfrm>
            <a:off x="4509817" y="3362146"/>
            <a:ext cx="3162000" cy="704616"/>
          </a:xfrm>
          <a:prstGeom prst="rect">
            <a:avLst/>
          </a:prstGeom>
        </p:spPr>
        <p:txBody>
          <a:bodyPr wrap="square">
            <a:spAutoFit/>
          </a:bodyPr>
          <a:lstStyle/>
          <a:p>
            <a:pPr marL="285750" indent="-285750">
              <a:lnSpc>
                <a:spcPct val="150000"/>
              </a:lnSpc>
              <a:buFont typeface="Arial" panose="020B0604020202020204" pitchFamily="34" charset="0"/>
              <a:buChar char="•"/>
            </a:pPr>
            <a:r>
              <a:rPr lang="en-GB" sz="1400" dirty="0" err="1">
                <a:solidFill>
                  <a:srgbClr val="474A59"/>
                </a:solidFill>
                <a:latin typeface="Source Sans Pro" panose="020B0503030403020204" pitchFamily="34" charset="0"/>
              </a:rPr>
              <a:t>EPAMers</a:t>
            </a:r>
            <a:r>
              <a:rPr lang="en-GB" sz="1400" dirty="0">
                <a:solidFill>
                  <a:srgbClr val="474A59"/>
                </a:solidFill>
                <a:latin typeface="Source Sans Pro" panose="020B0503030403020204" pitchFamily="34" charset="0"/>
              </a:rPr>
              <a:t> and their families relocating to the Netherlands</a:t>
            </a:r>
            <a:endParaRPr lang="en-GB" sz="1400" dirty="0">
              <a:solidFill>
                <a:srgbClr val="474A59"/>
              </a:solidFill>
              <a:effectLst/>
              <a:latin typeface="Source Sans Pro" panose="020B0503030403020204" pitchFamily="34" charset="0"/>
            </a:endParaRPr>
          </a:p>
        </p:txBody>
      </p:sp>
      <p:sp>
        <p:nvSpPr>
          <p:cNvPr id="19" name="Rectangle 18">
            <a:extLst>
              <a:ext uri="{FF2B5EF4-FFF2-40B4-BE49-F238E27FC236}">
                <a16:creationId xmlns:a16="http://schemas.microsoft.com/office/drawing/2014/main" id="{DE29D10C-6FE1-274C-8F08-AB615B37F792}"/>
              </a:ext>
            </a:extLst>
          </p:cNvPr>
          <p:cNvSpPr/>
          <p:nvPr/>
        </p:nvSpPr>
        <p:spPr>
          <a:xfrm>
            <a:off x="4509817" y="2875592"/>
            <a:ext cx="1755546" cy="381451"/>
          </a:xfrm>
          <a:prstGeom prst="rect">
            <a:avLst/>
          </a:prstGeom>
        </p:spPr>
        <p:txBody>
          <a:bodyPr wrap="square">
            <a:spAutoFit/>
          </a:bodyPr>
          <a:lstStyle/>
          <a:p>
            <a:pPr>
              <a:lnSpc>
                <a:spcPct val="150000"/>
              </a:lnSpc>
            </a:pPr>
            <a:r>
              <a:rPr lang="en-GB" sz="1400" b="1" dirty="0">
                <a:solidFill>
                  <a:srgbClr val="474A59"/>
                </a:solidFill>
                <a:latin typeface="Source Sans Pro" panose="020B0503030403020204" pitchFamily="34" charset="0"/>
              </a:rPr>
              <a:t>TARGET AUDIENCE</a:t>
            </a:r>
            <a:endParaRPr lang="en-GB" sz="1400" b="1" dirty="0">
              <a:solidFill>
                <a:srgbClr val="474A59"/>
              </a:solidFill>
              <a:effectLst/>
              <a:latin typeface="Source Sans Pro" panose="020B0503030403020204" pitchFamily="34" charset="0"/>
            </a:endParaRPr>
          </a:p>
        </p:txBody>
      </p:sp>
      <p:sp>
        <p:nvSpPr>
          <p:cNvPr id="20" name="Rectangle 19">
            <a:extLst>
              <a:ext uri="{FF2B5EF4-FFF2-40B4-BE49-F238E27FC236}">
                <a16:creationId xmlns:a16="http://schemas.microsoft.com/office/drawing/2014/main" id="{B21E1955-7947-E142-BC18-1F73333364F9}"/>
              </a:ext>
            </a:extLst>
          </p:cNvPr>
          <p:cNvSpPr/>
          <p:nvPr/>
        </p:nvSpPr>
        <p:spPr>
          <a:xfrm>
            <a:off x="8282825" y="2945917"/>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1" name="Rectangle 20">
            <a:extLst>
              <a:ext uri="{FF2B5EF4-FFF2-40B4-BE49-F238E27FC236}">
                <a16:creationId xmlns:a16="http://schemas.microsoft.com/office/drawing/2014/main" id="{A150E2F4-7465-9A43-A78C-0FC97DBDA9D3}"/>
              </a:ext>
            </a:extLst>
          </p:cNvPr>
          <p:cNvSpPr/>
          <p:nvPr/>
        </p:nvSpPr>
        <p:spPr>
          <a:xfrm>
            <a:off x="8414305" y="3362146"/>
            <a:ext cx="3162000" cy="1997278"/>
          </a:xfrm>
          <a:prstGeom prst="rect">
            <a:avLst/>
          </a:prstGeom>
        </p:spPr>
        <p:txBody>
          <a:bodyPr wrap="square">
            <a:spAutoFit/>
          </a:bodyPr>
          <a:lstStyle/>
          <a:p>
            <a:pPr marL="285750" indent="-285750">
              <a:lnSpc>
                <a:spcPct val="150000"/>
              </a:lnSpc>
              <a:buFont typeface="Arial" panose="020B0604020202020204" pitchFamily="34" charset="0"/>
              <a:buChar char="•"/>
            </a:pPr>
            <a:r>
              <a:rPr lang="en-GB" sz="1400" dirty="0">
                <a:solidFill>
                  <a:srgbClr val="474A59"/>
                </a:solidFill>
                <a:latin typeface="Source Sans Pro" panose="020B0503030403020204" pitchFamily="34" charset="0"/>
              </a:rPr>
              <a:t>Country Profile: the Netherlands</a:t>
            </a:r>
          </a:p>
          <a:p>
            <a:pPr marL="285750" indent="-285750">
              <a:lnSpc>
                <a:spcPct val="150000"/>
              </a:lnSpc>
              <a:buFont typeface="Arial" panose="020B0604020202020204" pitchFamily="34" charset="0"/>
              <a:buChar char="•"/>
            </a:pPr>
            <a:r>
              <a:rPr lang="en-GB" sz="1400" dirty="0">
                <a:solidFill>
                  <a:srgbClr val="474A59"/>
                </a:solidFill>
                <a:effectLst/>
                <a:latin typeface="Source Sans Pro" panose="020B0503030403020204" pitchFamily="34" charset="0"/>
              </a:rPr>
              <a:t>Dutch Job Market</a:t>
            </a:r>
          </a:p>
          <a:p>
            <a:pPr marL="285750" indent="-285750">
              <a:lnSpc>
                <a:spcPct val="150000"/>
              </a:lnSpc>
              <a:buFont typeface="Arial" panose="020B0604020202020204" pitchFamily="34" charset="0"/>
              <a:buChar char="•"/>
            </a:pPr>
            <a:r>
              <a:rPr lang="en-GB" sz="1400" dirty="0">
                <a:solidFill>
                  <a:srgbClr val="474A59"/>
                </a:solidFill>
                <a:latin typeface="Source Sans Pro" panose="020B0503030403020204" pitchFamily="34" charset="0"/>
              </a:rPr>
              <a:t>Living in the Netherlands: </a:t>
            </a:r>
          </a:p>
          <a:p>
            <a:pPr marL="742950" lvl="1" indent="-285750">
              <a:lnSpc>
                <a:spcPct val="150000"/>
              </a:lnSpc>
              <a:buFont typeface="Arial" panose="020B0604020202020204" pitchFamily="34" charset="0"/>
              <a:buChar char="•"/>
            </a:pPr>
            <a:r>
              <a:rPr lang="en-GB" sz="1400" dirty="0">
                <a:solidFill>
                  <a:srgbClr val="474A59"/>
                </a:solidFill>
                <a:effectLst/>
                <a:latin typeface="Source Sans Pro" panose="020B0503030403020204" pitchFamily="34" charset="0"/>
              </a:rPr>
              <a:t>Health Insurance System</a:t>
            </a:r>
          </a:p>
          <a:p>
            <a:pPr marL="742950" lvl="1" indent="-285750">
              <a:lnSpc>
                <a:spcPct val="150000"/>
              </a:lnSpc>
              <a:buFont typeface="Arial" panose="020B0604020202020204" pitchFamily="34" charset="0"/>
              <a:buChar char="•"/>
            </a:pPr>
            <a:r>
              <a:rPr lang="en-GB" sz="1400" dirty="0">
                <a:solidFill>
                  <a:srgbClr val="474A59"/>
                </a:solidFill>
                <a:effectLst/>
                <a:latin typeface="Source Sans Pro" panose="020B0503030403020204" pitchFamily="34" charset="0"/>
              </a:rPr>
              <a:t>Education System</a:t>
            </a:r>
          </a:p>
          <a:p>
            <a:pPr marL="742950" lvl="1" indent="-285750">
              <a:lnSpc>
                <a:spcPct val="150000"/>
              </a:lnSpc>
              <a:buFont typeface="Arial" panose="020B0604020202020204" pitchFamily="34" charset="0"/>
              <a:buChar char="•"/>
            </a:pPr>
            <a:r>
              <a:rPr lang="en-GB" sz="1400" dirty="0">
                <a:solidFill>
                  <a:srgbClr val="474A59"/>
                </a:solidFill>
                <a:latin typeface="Source Sans Pro" panose="020B0503030403020204" pitchFamily="34" charset="0"/>
              </a:rPr>
              <a:t>Accommodation Market</a:t>
            </a:r>
            <a:endParaRPr lang="en-GB" sz="1400" dirty="0">
              <a:solidFill>
                <a:srgbClr val="474A59"/>
              </a:solidFill>
              <a:effectLst/>
              <a:latin typeface="Source Sans Pro" panose="020B0503030403020204" pitchFamily="34" charset="0"/>
            </a:endParaRPr>
          </a:p>
        </p:txBody>
      </p:sp>
      <p:sp>
        <p:nvSpPr>
          <p:cNvPr id="22" name="Rectangle 21">
            <a:extLst>
              <a:ext uri="{FF2B5EF4-FFF2-40B4-BE49-F238E27FC236}">
                <a16:creationId xmlns:a16="http://schemas.microsoft.com/office/drawing/2014/main" id="{B98CFDB7-143F-CF41-B4C5-E855E08CACE2}"/>
              </a:ext>
            </a:extLst>
          </p:cNvPr>
          <p:cNvSpPr/>
          <p:nvPr/>
        </p:nvSpPr>
        <p:spPr>
          <a:xfrm>
            <a:off x="8414305" y="2875592"/>
            <a:ext cx="1534367" cy="381451"/>
          </a:xfrm>
          <a:prstGeom prst="rect">
            <a:avLst/>
          </a:prstGeom>
        </p:spPr>
        <p:txBody>
          <a:bodyPr wrap="square">
            <a:spAutoFit/>
          </a:bodyPr>
          <a:lstStyle/>
          <a:p>
            <a:pPr>
              <a:lnSpc>
                <a:spcPct val="150000"/>
              </a:lnSpc>
            </a:pPr>
            <a:r>
              <a:rPr lang="en-GB" sz="1400" b="1" dirty="0">
                <a:solidFill>
                  <a:srgbClr val="474A59"/>
                </a:solidFill>
                <a:effectLst/>
                <a:latin typeface="Source Sans Pro" panose="020B0503030403020204" pitchFamily="34" charset="0"/>
              </a:rPr>
              <a:t>AGENDA</a:t>
            </a:r>
          </a:p>
        </p:txBody>
      </p:sp>
      <p:sp>
        <p:nvSpPr>
          <p:cNvPr id="23" name="Rectangle 22">
            <a:extLst>
              <a:ext uri="{FF2B5EF4-FFF2-40B4-BE49-F238E27FC236}">
                <a16:creationId xmlns:a16="http://schemas.microsoft.com/office/drawing/2014/main" id="{A36CE6EF-698A-1642-88F3-148229C71115}"/>
              </a:ext>
            </a:extLst>
          </p:cNvPr>
          <p:cNvSpPr/>
          <p:nvPr/>
        </p:nvSpPr>
        <p:spPr>
          <a:xfrm>
            <a:off x="2349793" y="5050270"/>
            <a:ext cx="1653096" cy="1631216"/>
          </a:xfrm>
          <a:prstGeom prst="rect">
            <a:avLst/>
          </a:prstGeom>
        </p:spPr>
        <p:txBody>
          <a:bodyPr wrap="square">
            <a:spAutoFit/>
          </a:bodyPr>
          <a:lstStyle/>
          <a:p>
            <a:pPr algn="ctr"/>
            <a:r>
              <a:rPr lang="en-GB" sz="10000" b="1" dirty="0">
                <a:solidFill>
                  <a:srgbClr val="F5F6FA"/>
                </a:solidFill>
                <a:latin typeface="Museo Slab 700" panose="02000000000000000000" pitchFamily="2" charset="77"/>
              </a:rPr>
              <a:t>01</a:t>
            </a:r>
            <a:endParaRPr lang="en-GB" sz="10000" b="1" dirty="0">
              <a:solidFill>
                <a:srgbClr val="F5F6FA"/>
              </a:solidFill>
              <a:effectLst/>
              <a:latin typeface="Museo Slab 700" panose="02000000000000000000" pitchFamily="2" charset="77"/>
            </a:endParaRPr>
          </a:p>
        </p:txBody>
      </p:sp>
      <p:sp>
        <p:nvSpPr>
          <p:cNvPr id="24" name="Rectangle 23">
            <a:extLst>
              <a:ext uri="{FF2B5EF4-FFF2-40B4-BE49-F238E27FC236}">
                <a16:creationId xmlns:a16="http://schemas.microsoft.com/office/drawing/2014/main" id="{D1F736B1-EE3A-C24F-BC4C-DD3831798FB4}"/>
              </a:ext>
            </a:extLst>
          </p:cNvPr>
          <p:cNvSpPr/>
          <p:nvPr/>
        </p:nvSpPr>
        <p:spPr>
          <a:xfrm>
            <a:off x="6122182" y="5102079"/>
            <a:ext cx="1755546" cy="1631216"/>
          </a:xfrm>
          <a:prstGeom prst="rect">
            <a:avLst/>
          </a:prstGeom>
        </p:spPr>
        <p:txBody>
          <a:bodyPr wrap="square">
            <a:spAutoFit/>
          </a:bodyPr>
          <a:lstStyle/>
          <a:p>
            <a:pPr algn="ctr"/>
            <a:r>
              <a:rPr lang="en-GB" sz="10000" b="1" dirty="0">
                <a:solidFill>
                  <a:srgbClr val="F5F6FA"/>
                </a:solidFill>
                <a:latin typeface="Museo Slab 700" panose="02000000000000000000" pitchFamily="2" charset="77"/>
              </a:rPr>
              <a:t>02</a:t>
            </a:r>
            <a:endParaRPr lang="en-GB" sz="10000" b="1" dirty="0">
              <a:solidFill>
                <a:srgbClr val="F5F6FA"/>
              </a:solidFill>
              <a:effectLst/>
              <a:latin typeface="Museo Slab 700" panose="02000000000000000000" pitchFamily="2" charset="77"/>
            </a:endParaRPr>
          </a:p>
        </p:txBody>
      </p:sp>
      <p:sp>
        <p:nvSpPr>
          <p:cNvPr id="25" name="Rectangle 24">
            <a:extLst>
              <a:ext uri="{FF2B5EF4-FFF2-40B4-BE49-F238E27FC236}">
                <a16:creationId xmlns:a16="http://schemas.microsoft.com/office/drawing/2014/main" id="{4AA8F909-A051-7248-B45A-79D8148E6418}"/>
              </a:ext>
            </a:extLst>
          </p:cNvPr>
          <p:cNvSpPr/>
          <p:nvPr/>
        </p:nvSpPr>
        <p:spPr>
          <a:xfrm>
            <a:off x="10036301" y="5050270"/>
            <a:ext cx="1755546" cy="1631216"/>
          </a:xfrm>
          <a:prstGeom prst="rect">
            <a:avLst/>
          </a:prstGeom>
        </p:spPr>
        <p:txBody>
          <a:bodyPr wrap="square">
            <a:spAutoFit/>
          </a:bodyPr>
          <a:lstStyle/>
          <a:p>
            <a:pPr algn="ctr"/>
            <a:r>
              <a:rPr lang="en-GB" sz="10000" b="1" dirty="0">
                <a:solidFill>
                  <a:srgbClr val="F5F6FA"/>
                </a:solidFill>
                <a:latin typeface="Museo Slab 700" panose="02000000000000000000" pitchFamily="2" charset="77"/>
              </a:rPr>
              <a:t>03</a:t>
            </a:r>
            <a:endParaRPr lang="en-GB" sz="10000" b="1" dirty="0">
              <a:solidFill>
                <a:srgbClr val="F5F6FA"/>
              </a:solidFill>
              <a:effectLst/>
              <a:latin typeface="Museo Slab 700" panose="02000000000000000000" pitchFamily="2" charset="77"/>
            </a:endParaRPr>
          </a:p>
        </p:txBody>
      </p:sp>
      <p:pic>
        <p:nvPicPr>
          <p:cNvPr id="27" name="Picture 26">
            <a:extLst>
              <a:ext uri="{FF2B5EF4-FFF2-40B4-BE49-F238E27FC236}">
                <a16:creationId xmlns:a16="http://schemas.microsoft.com/office/drawing/2014/main" id="{E4337168-2513-5C4B-8ED2-AA9BF129F343}"/>
              </a:ext>
            </a:extLst>
          </p:cNvPr>
          <p:cNvPicPr>
            <a:picLocks noChangeAspect="1"/>
          </p:cNvPicPr>
          <p:nvPr/>
        </p:nvPicPr>
        <p:blipFill>
          <a:blip r:embed="rId5"/>
          <a:stretch>
            <a:fillRect/>
          </a:stretch>
        </p:blipFill>
        <p:spPr>
          <a:xfrm>
            <a:off x="11622398" y="0"/>
            <a:ext cx="314420" cy="733647"/>
          </a:xfrm>
          <a:prstGeom prst="rect">
            <a:avLst/>
          </a:prstGeom>
        </p:spPr>
      </p:pic>
      <p:sp>
        <p:nvSpPr>
          <p:cNvPr id="29" name="Rectangle 28">
            <a:extLst>
              <a:ext uri="{FF2B5EF4-FFF2-40B4-BE49-F238E27FC236}">
                <a16:creationId xmlns:a16="http://schemas.microsoft.com/office/drawing/2014/main" id="{2C0A94B8-D2E5-4398-A587-1164D046B1F5}"/>
              </a:ext>
            </a:extLst>
          </p:cNvPr>
          <p:cNvSpPr/>
          <p:nvPr/>
        </p:nvSpPr>
        <p:spPr>
          <a:xfrm>
            <a:off x="4455824" y="4326773"/>
            <a:ext cx="1748143" cy="286487"/>
          </a:xfrm>
          <a:prstGeom prst="rect">
            <a:avLst/>
          </a:prstGeom>
          <a:solidFill>
            <a:srgbClr val="F5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474A59"/>
                </a:solidFill>
                <a:latin typeface="Source Sans Pro" panose="020B0503030403020204" pitchFamily="34" charset="0"/>
                <a:ea typeface="Source Sans Pro" panose="020B0503030403020204" pitchFamily="34" charset="0"/>
              </a:rPr>
              <a:t>FORMAT</a:t>
            </a:r>
            <a:endParaRPr lang="en-BY" sz="1400" b="1" dirty="0">
              <a:solidFill>
                <a:srgbClr val="474A59"/>
              </a:solidFill>
              <a:latin typeface="Source Sans Pro" panose="020B0503030403020204" pitchFamily="34" charset="0"/>
              <a:ea typeface="Source Sans Pro" panose="020B0503030403020204" pitchFamily="34" charset="0"/>
            </a:endParaRPr>
          </a:p>
        </p:txBody>
      </p:sp>
      <p:sp>
        <p:nvSpPr>
          <p:cNvPr id="30" name="Rectangle 29">
            <a:extLst>
              <a:ext uri="{FF2B5EF4-FFF2-40B4-BE49-F238E27FC236}">
                <a16:creationId xmlns:a16="http://schemas.microsoft.com/office/drawing/2014/main" id="{94ACE055-7B1A-4666-BEF9-FEF76BC48DC9}"/>
              </a:ext>
            </a:extLst>
          </p:cNvPr>
          <p:cNvSpPr/>
          <p:nvPr/>
        </p:nvSpPr>
        <p:spPr>
          <a:xfrm>
            <a:off x="4475765" y="4698465"/>
            <a:ext cx="3162000" cy="381451"/>
          </a:xfrm>
          <a:prstGeom prst="rect">
            <a:avLst/>
          </a:prstGeom>
        </p:spPr>
        <p:txBody>
          <a:bodyPr wrap="square">
            <a:spAutoFit/>
          </a:bodyPr>
          <a:lstStyle/>
          <a:p>
            <a:pPr marL="285750" indent="-285750">
              <a:lnSpc>
                <a:spcPct val="150000"/>
              </a:lnSpc>
              <a:buFont typeface="Arial" panose="020B0604020202020204" pitchFamily="34" charset="0"/>
              <a:buChar char="•"/>
            </a:pPr>
            <a:r>
              <a:rPr lang="en-GB" sz="1400" dirty="0">
                <a:solidFill>
                  <a:srgbClr val="474A59"/>
                </a:solidFill>
                <a:effectLst/>
                <a:latin typeface="Source Sans Pro" panose="020B0503030403020204" pitchFamily="34" charset="0"/>
              </a:rPr>
              <a:t>Live onli</a:t>
            </a:r>
            <a:r>
              <a:rPr lang="en-GB" sz="1400" dirty="0">
                <a:solidFill>
                  <a:srgbClr val="474A59"/>
                </a:solidFill>
                <a:latin typeface="Source Sans Pro" panose="020B0503030403020204" pitchFamily="34" charset="0"/>
              </a:rPr>
              <a:t>ne sessions</a:t>
            </a:r>
            <a:endParaRPr lang="en-GB" sz="1400" dirty="0">
              <a:solidFill>
                <a:srgbClr val="474A59"/>
              </a:solidFill>
              <a:effectLst/>
              <a:latin typeface="Source Sans Pro" panose="020B0503030403020204" pitchFamily="34" charset="0"/>
            </a:endParaRPr>
          </a:p>
        </p:txBody>
      </p:sp>
    </p:spTree>
    <p:extLst>
      <p:ext uri="{BB962C8B-B14F-4D97-AF65-F5344CB8AC3E}">
        <p14:creationId xmlns:p14="http://schemas.microsoft.com/office/powerpoint/2010/main" val="296293089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2350</TotalTime>
  <Words>1805</Words>
  <Application>Microsoft Office PowerPoint</Application>
  <PresentationFormat>Widescreen</PresentationFormat>
  <Paragraphs>184</Paragraphs>
  <Slides>30</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Source Sans Pro</vt:lpstr>
      <vt:lpstr>Source Sans Pro Semibold</vt:lpstr>
      <vt:lpstr>Museo Slab 700</vt:lpstr>
      <vt:lpstr>Calibri</vt:lpstr>
      <vt:lpstr>Museo Slab 1000</vt:lpstr>
      <vt:lpstr>Calibri Light</vt:lpstr>
      <vt:lpstr>Arial</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Apalinaryia Manko</dc:creator>
  <cp:keywords/>
  <dc:description/>
  <cp:lastModifiedBy>Aleksandr Kugushev</cp:lastModifiedBy>
  <cp:revision>107</cp:revision>
  <dcterms:created xsi:type="dcterms:W3CDTF">2021-03-31T12:41:10Z</dcterms:created>
  <dcterms:modified xsi:type="dcterms:W3CDTF">2021-11-12T04:31:24Z</dcterms:modified>
  <cp:category/>
</cp:coreProperties>
</file>